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25"/>
  </p:notesMasterIdLst>
  <p:sldIdLst>
    <p:sldId id="256" r:id="rId2"/>
    <p:sldId id="279" r:id="rId3"/>
    <p:sldId id="280" r:id="rId4"/>
    <p:sldId id="281" r:id="rId5"/>
    <p:sldId id="282" r:id="rId6"/>
    <p:sldId id="283" r:id="rId7"/>
    <p:sldId id="264" r:id="rId8"/>
    <p:sldId id="265" r:id="rId9"/>
    <p:sldId id="266" r:id="rId10"/>
    <p:sldId id="28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714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932D2-618F-4102-B256-0F71E050B297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EE022-5944-43E8-A86B-479F7D699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4A52168-006F-4E35-9F7F-E81CC416587D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A52168-006F-4E35-9F7F-E81CC416587D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4A52168-006F-4E35-9F7F-E81CC416587D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A52168-006F-4E35-9F7F-E81CC416587D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4A52168-006F-4E35-9F7F-E81CC416587D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A52168-006F-4E35-9F7F-E81CC416587D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4A52168-006F-4E35-9F7F-E81CC416587D}" type="datetimeFigureOut">
              <a:rPr lang="en-US" smtClean="0"/>
              <a:pPr/>
              <a:t>9/16/2009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Angles and </a:t>
            </a:r>
            <a:r>
              <a:rPr lang="en-US" dirty="0" smtClean="0"/>
              <a:t>Postulates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</a:t>
            </a:r>
            <a:r>
              <a:rPr lang="en-US" dirty="0" smtClean="0"/>
              <a:t>16, 2009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Angles are classified according to their measures.</a:t>
            </a:r>
          </a:p>
          <a:p>
            <a:pPr lvl="1"/>
            <a:r>
              <a:rPr lang="en-US" dirty="0" smtClean="0"/>
              <a:t>Acute angle: Measure between 0 and </a:t>
            </a:r>
            <a:r>
              <a:rPr lang="en-US" dirty="0" smtClean="0"/>
              <a:t>90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Right angle: Measure </a:t>
            </a:r>
            <a:r>
              <a:rPr lang="en-US" dirty="0" smtClean="0"/>
              <a:t>90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Obtuse angle: Measure between 90 and </a:t>
            </a:r>
            <a:r>
              <a:rPr lang="en-US" dirty="0" smtClean="0"/>
              <a:t>180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Straight angle: Measure 180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105"/>
          <p:cNvSpPr/>
          <p:nvPr/>
        </p:nvSpPr>
        <p:spPr>
          <a:xfrm>
            <a:off x="3440439" y="2434589"/>
            <a:ext cx="1423027" cy="685771"/>
          </a:xfrm>
          <a:custGeom>
            <a:avLst/>
            <a:gdLst/>
            <a:ahLst/>
            <a:cxnLst/>
            <a:rect l="0" t="0" r="0" b="0"/>
            <a:pathLst>
              <a:path w="1423027" h="685771">
                <a:moveTo>
                  <a:pt x="660073" y="0"/>
                </a:moveTo>
                <a:lnTo>
                  <a:pt x="655523" y="0"/>
                </a:lnTo>
                <a:lnTo>
                  <a:pt x="654181" y="953"/>
                </a:lnTo>
                <a:lnTo>
                  <a:pt x="653288" y="2541"/>
                </a:lnTo>
                <a:lnTo>
                  <a:pt x="652692" y="4552"/>
                </a:lnTo>
                <a:lnTo>
                  <a:pt x="649490" y="9326"/>
                </a:lnTo>
                <a:lnTo>
                  <a:pt x="631381" y="28620"/>
                </a:lnTo>
                <a:lnTo>
                  <a:pt x="605777" y="54294"/>
                </a:lnTo>
                <a:lnTo>
                  <a:pt x="577923" y="75366"/>
                </a:lnTo>
                <a:lnTo>
                  <a:pt x="564295" y="85196"/>
                </a:lnTo>
                <a:lnTo>
                  <a:pt x="538032" y="104301"/>
                </a:lnTo>
                <a:lnTo>
                  <a:pt x="514392" y="124461"/>
                </a:lnTo>
                <a:lnTo>
                  <a:pt x="495730" y="145569"/>
                </a:lnTo>
                <a:lnTo>
                  <a:pt x="478350" y="164257"/>
                </a:lnTo>
                <a:lnTo>
                  <a:pt x="367329" y="275599"/>
                </a:lnTo>
                <a:lnTo>
                  <a:pt x="353680" y="295140"/>
                </a:lnTo>
                <a:lnTo>
                  <a:pt x="338996" y="312663"/>
                </a:lnTo>
                <a:lnTo>
                  <a:pt x="322581" y="333624"/>
                </a:lnTo>
                <a:lnTo>
                  <a:pt x="306604" y="347666"/>
                </a:lnTo>
                <a:lnTo>
                  <a:pt x="292190" y="366455"/>
                </a:lnTo>
                <a:lnTo>
                  <a:pt x="277265" y="383573"/>
                </a:lnTo>
                <a:lnTo>
                  <a:pt x="271496" y="393045"/>
                </a:lnTo>
                <a:lnTo>
                  <a:pt x="263217" y="401065"/>
                </a:lnTo>
                <a:lnTo>
                  <a:pt x="258343" y="404537"/>
                </a:lnTo>
                <a:lnTo>
                  <a:pt x="247473" y="415424"/>
                </a:lnTo>
                <a:lnTo>
                  <a:pt x="175305" y="492921"/>
                </a:lnTo>
                <a:lnTo>
                  <a:pt x="151673" y="516891"/>
                </a:lnTo>
                <a:lnTo>
                  <a:pt x="86133" y="582511"/>
                </a:lnTo>
                <a:lnTo>
                  <a:pt x="73836" y="597349"/>
                </a:lnTo>
                <a:lnTo>
                  <a:pt x="58181" y="617846"/>
                </a:lnTo>
                <a:lnTo>
                  <a:pt x="38831" y="638357"/>
                </a:lnTo>
                <a:lnTo>
                  <a:pt x="36362" y="639884"/>
                </a:lnTo>
                <a:lnTo>
                  <a:pt x="31078" y="641580"/>
                </a:lnTo>
                <a:lnTo>
                  <a:pt x="28335" y="643938"/>
                </a:lnTo>
                <a:lnTo>
                  <a:pt x="19925" y="654453"/>
                </a:lnTo>
                <a:lnTo>
                  <a:pt x="17090" y="656329"/>
                </a:lnTo>
                <a:lnTo>
                  <a:pt x="14248" y="657581"/>
                </a:lnTo>
                <a:lnTo>
                  <a:pt x="12353" y="659367"/>
                </a:lnTo>
                <a:lnTo>
                  <a:pt x="11090" y="661511"/>
                </a:lnTo>
                <a:lnTo>
                  <a:pt x="10247" y="663892"/>
                </a:lnTo>
                <a:lnTo>
                  <a:pt x="8733" y="665480"/>
                </a:lnTo>
                <a:lnTo>
                  <a:pt x="6772" y="666539"/>
                </a:lnTo>
                <a:lnTo>
                  <a:pt x="108" y="668619"/>
                </a:lnTo>
                <a:lnTo>
                  <a:pt x="0" y="676033"/>
                </a:lnTo>
                <a:lnTo>
                  <a:pt x="5075" y="676697"/>
                </a:lnTo>
                <a:lnTo>
                  <a:pt x="46467" y="677214"/>
                </a:lnTo>
                <a:lnTo>
                  <a:pt x="132678" y="677225"/>
                </a:lnTo>
                <a:lnTo>
                  <a:pt x="174215" y="679767"/>
                </a:lnTo>
                <a:lnTo>
                  <a:pt x="217031" y="684013"/>
                </a:lnTo>
                <a:lnTo>
                  <a:pt x="260206" y="685565"/>
                </a:lnTo>
                <a:lnTo>
                  <a:pt x="367386" y="685770"/>
                </a:lnTo>
                <a:lnTo>
                  <a:pt x="388748" y="684827"/>
                </a:lnTo>
                <a:lnTo>
                  <a:pt x="437884" y="681241"/>
                </a:lnTo>
                <a:lnTo>
                  <a:pt x="467180" y="679903"/>
                </a:lnTo>
                <a:lnTo>
                  <a:pt x="565666" y="677068"/>
                </a:lnTo>
                <a:lnTo>
                  <a:pt x="630179" y="673030"/>
                </a:lnTo>
                <a:lnTo>
                  <a:pt x="670624" y="671571"/>
                </a:lnTo>
                <a:lnTo>
                  <a:pt x="815705" y="669520"/>
                </a:lnTo>
                <a:lnTo>
                  <a:pt x="1121307" y="668658"/>
                </a:lnTo>
                <a:lnTo>
                  <a:pt x="1273057" y="661275"/>
                </a:lnTo>
                <a:lnTo>
                  <a:pt x="1316889" y="655885"/>
                </a:lnTo>
                <a:lnTo>
                  <a:pt x="1355489" y="648256"/>
                </a:lnTo>
                <a:lnTo>
                  <a:pt x="1394868" y="643988"/>
                </a:lnTo>
                <a:lnTo>
                  <a:pt x="1409241" y="643405"/>
                </a:lnTo>
                <a:lnTo>
                  <a:pt x="1413836" y="644202"/>
                </a:lnTo>
                <a:lnTo>
                  <a:pt x="1416899" y="645685"/>
                </a:lnTo>
                <a:lnTo>
                  <a:pt x="1423026" y="6515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6"/>
          <p:cNvSpPr/>
          <p:nvPr/>
        </p:nvSpPr>
        <p:spPr>
          <a:xfrm>
            <a:off x="4692015" y="3043237"/>
            <a:ext cx="272481" cy="171336"/>
          </a:xfrm>
          <a:custGeom>
            <a:avLst/>
            <a:gdLst/>
            <a:ahLst/>
            <a:cxnLst/>
            <a:rect l="0" t="0" r="0" b="0"/>
            <a:pathLst>
              <a:path w="272481" h="171336">
                <a:moveTo>
                  <a:pt x="0" y="0"/>
                </a:moveTo>
                <a:lnTo>
                  <a:pt x="14761" y="0"/>
                </a:lnTo>
                <a:lnTo>
                  <a:pt x="21165" y="2540"/>
                </a:lnTo>
                <a:lnTo>
                  <a:pt x="29409" y="5892"/>
                </a:lnTo>
                <a:lnTo>
                  <a:pt x="41310" y="8731"/>
                </a:lnTo>
                <a:lnTo>
                  <a:pt x="54554" y="12770"/>
                </a:lnTo>
                <a:lnTo>
                  <a:pt x="61135" y="14229"/>
                </a:lnTo>
                <a:lnTo>
                  <a:pt x="67426" y="15201"/>
                </a:lnTo>
                <a:lnTo>
                  <a:pt x="73525" y="15849"/>
                </a:lnTo>
                <a:lnTo>
                  <a:pt x="80449" y="16281"/>
                </a:lnTo>
                <a:lnTo>
                  <a:pt x="95762" y="16761"/>
                </a:lnTo>
                <a:lnTo>
                  <a:pt x="102894" y="17842"/>
                </a:lnTo>
                <a:lnTo>
                  <a:pt x="109554" y="19515"/>
                </a:lnTo>
                <a:lnTo>
                  <a:pt x="115898" y="21582"/>
                </a:lnTo>
                <a:lnTo>
                  <a:pt x="124890" y="22961"/>
                </a:lnTo>
                <a:lnTo>
                  <a:pt x="135647" y="23880"/>
                </a:lnTo>
                <a:lnTo>
                  <a:pt x="147582" y="24492"/>
                </a:lnTo>
                <a:lnTo>
                  <a:pt x="156490" y="25853"/>
                </a:lnTo>
                <a:lnTo>
                  <a:pt x="163382" y="27713"/>
                </a:lnTo>
                <a:lnTo>
                  <a:pt x="168928" y="29905"/>
                </a:lnTo>
                <a:lnTo>
                  <a:pt x="175484" y="31367"/>
                </a:lnTo>
                <a:lnTo>
                  <a:pt x="182711" y="32341"/>
                </a:lnTo>
                <a:lnTo>
                  <a:pt x="190388" y="32991"/>
                </a:lnTo>
                <a:lnTo>
                  <a:pt x="200268" y="34376"/>
                </a:lnTo>
                <a:lnTo>
                  <a:pt x="233117" y="39925"/>
                </a:lnTo>
                <a:lnTo>
                  <a:pt x="240183" y="40904"/>
                </a:lnTo>
                <a:lnTo>
                  <a:pt x="245847" y="41557"/>
                </a:lnTo>
                <a:lnTo>
                  <a:pt x="250575" y="42945"/>
                </a:lnTo>
                <a:lnTo>
                  <a:pt x="258369" y="47027"/>
                </a:lnTo>
                <a:lnTo>
                  <a:pt x="265008" y="49476"/>
                </a:lnTo>
                <a:lnTo>
                  <a:pt x="268112" y="50129"/>
                </a:lnTo>
                <a:lnTo>
                  <a:pt x="270181" y="51517"/>
                </a:lnTo>
                <a:lnTo>
                  <a:pt x="271561" y="53395"/>
                </a:lnTo>
                <a:lnTo>
                  <a:pt x="272480" y="55599"/>
                </a:lnTo>
                <a:lnTo>
                  <a:pt x="272141" y="57068"/>
                </a:lnTo>
                <a:lnTo>
                  <a:pt x="270962" y="58048"/>
                </a:lnTo>
                <a:lnTo>
                  <a:pt x="269224" y="58701"/>
                </a:lnTo>
                <a:lnTo>
                  <a:pt x="268065" y="60089"/>
                </a:lnTo>
                <a:lnTo>
                  <a:pt x="267292" y="61967"/>
                </a:lnTo>
                <a:lnTo>
                  <a:pt x="266777" y="64171"/>
                </a:lnTo>
                <a:lnTo>
                  <a:pt x="263665" y="69161"/>
                </a:lnTo>
                <a:lnTo>
                  <a:pt x="261502" y="71824"/>
                </a:lnTo>
                <a:lnTo>
                  <a:pt x="258154" y="75506"/>
                </a:lnTo>
                <a:lnTo>
                  <a:pt x="249355" y="84676"/>
                </a:lnTo>
                <a:lnTo>
                  <a:pt x="244341" y="87883"/>
                </a:lnTo>
                <a:lnTo>
                  <a:pt x="239094" y="90021"/>
                </a:lnTo>
                <a:lnTo>
                  <a:pt x="233691" y="91447"/>
                </a:lnTo>
                <a:lnTo>
                  <a:pt x="228184" y="94302"/>
                </a:lnTo>
                <a:lnTo>
                  <a:pt x="222608" y="98110"/>
                </a:lnTo>
                <a:lnTo>
                  <a:pt x="216984" y="102555"/>
                </a:lnTo>
                <a:lnTo>
                  <a:pt x="211331" y="106470"/>
                </a:lnTo>
                <a:lnTo>
                  <a:pt x="205657" y="110032"/>
                </a:lnTo>
                <a:lnTo>
                  <a:pt x="199970" y="113360"/>
                </a:lnTo>
                <a:lnTo>
                  <a:pt x="194273" y="116531"/>
                </a:lnTo>
                <a:lnTo>
                  <a:pt x="182864" y="122594"/>
                </a:lnTo>
                <a:lnTo>
                  <a:pt x="177154" y="126497"/>
                </a:lnTo>
                <a:lnTo>
                  <a:pt x="171442" y="131004"/>
                </a:lnTo>
                <a:lnTo>
                  <a:pt x="165730" y="135913"/>
                </a:lnTo>
                <a:lnTo>
                  <a:pt x="155254" y="142044"/>
                </a:lnTo>
                <a:lnTo>
                  <a:pt x="141603" y="148989"/>
                </a:lnTo>
                <a:lnTo>
                  <a:pt x="125834" y="156476"/>
                </a:lnTo>
                <a:lnTo>
                  <a:pt x="114369" y="161467"/>
                </a:lnTo>
                <a:lnTo>
                  <a:pt x="105773" y="164795"/>
                </a:lnTo>
                <a:lnTo>
                  <a:pt x="99091" y="167013"/>
                </a:lnTo>
                <a:lnTo>
                  <a:pt x="93683" y="168492"/>
                </a:lnTo>
                <a:lnTo>
                  <a:pt x="89125" y="169478"/>
                </a:lnTo>
                <a:lnTo>
                  <a:pt x="85134" y="170136"/>
                </a:lnTo>
                <a:lnTo>
                  <a:pt x="80568" y="170574"/>
                </a:lnTo>
                <a:lnTo>
                  <a:pt x="75619" y="170866"/>
                </a:lnTo>
                <a:lnTo>
                  <a:pt x="65993" y="171191"/>
                </a:lnTo>
                <a:lnTo>
                  <a:pt x="58540" y="171335"/>
                </a:lnTo>
                <a:lnTo>
                  <a:pt x="56172" y="170421"/>
                </a:lnTo>
                <a:lnTo>
                  <a:pt x="54593" y="168859"/>
                </a:lnTo>
                <a:lnTo>
                  <a:pt x="51435" y="1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7"/>
          <p:cNvSpPr/>
          <p:nvPr/>
        </p:nvSpPr>
        <p:spPr>
          <a:xfrm>
            <a:off x="3894772" y="2417833"/>
            <a:ext cx="325239" cy="205353"/>
          </a:xfrm>
          <a:custGeom>
            <a:avLst/>
            <a:gdLst/>
            <a:ahLst/>
            <a:cxnLst/>
            <a:rect l="0" t="0" r="0" b="0"/>
            <a:pathLst>
              <a:path w="325239" h="205353">
                <a:moveTo>
                  <a:pt x="0" y="68192"/>
                </a:moveTo>
                <a:lnTo>
                  <a:pt x="27532" y="68192"/>
                </a:lnTo>
                <a:lnTo>
                  <a:pt x="33595" y="67239"/>
                </a:lnTo>
                <a:lnTo>
                  <a:pt x="41447" y="65652"/>
                </a:lnTo>
                <a:lnTo>
                  <a:pt x="50491" y="63641"/>
                </a:lnTo>
                <a:lnTo>
                  <a:pt x="58426" y="61348"/>
                </a:lnTo>
                <a:lnTo>
                  <a:pt x="65621" y="58866"/>
                </a:lnTo>
                <a:lnTo>
                  <a:pt x="72322" y="56260"/>
                </a:lnTo>
                <a:lnTo>
                  <a:pt x="78695" y="53570"/>
                </a:lnTo>
                <a:lnTo>
                  <a:pt x="90856" y="48040"/>
                </a:lnTo>
                <a:lnTo>
                  <a:pt x="98671" y="45232"/>
                </a:lnTo>
                <a:lnTo>
                  <a:pt x="107691" y="42408"/>
                </a:lnTo>
                <a:lnTo>
                  <a:pt x="127872" y="36730"/>
                </a:lnTo>
                <a:lnTo>
                  <a:pt x="149542" y="31031"/>
                </a:lnTo>
                <a:lnTo>
                  <a:pt x="158750" y="28178"/>
                </a:lnTo>
                <a:lnTo>
                  <a:pt x="166793" y="25323"/>
                </a:lnTo>
                <a:lnTo>
                  <a:pt x="174060" y="22468"/>
                </a:lnTo>
                <a:lnTo>
                  <a:pt x="180811" y="20564"/>
                </a:lnTo>
                <a:lnTo>
                  <a:pt x="187215" y="19295"/>
                </a:lnTo>
                <a:lnTo>
                  <a:pt x="193390" y="18449"/>
                </a:lnTo>
                <a:lnTo>
                  <a:pt x="202791" y="14969"/>
                </a:lnTo>
                <a:lnTo>
                  <a:pt x="206631" y="12707"/>
                </a:lnTo>
                <a:lnTo>
                  <a:pt x="215979" y="10194"/>
                </a:lnTo>
                <a:lnTo>
                  <a:pt x="260256" y="4030"/>
                </a:lnTo>
                <a:lnTo>
                  <a:pt x="273516" y="2558"/>
                </a:lnTo>
                <a:lnTo>
                  <a:pt x="285214" y="1575"/>
                </a:lnTo>
                <a:lnTo>
                  <a:pt x="310868" y="0"/>
                </a:lnTo>
                <a:lnTo>
                  <a:pt x="313925" y="823"/>
                </a:lnTo>
                <a:lnTo>
                  <a:pt x="319862" y="4277"/>
                </a:lnTo>
                <a:lnTo>
                  <a:pt x="321827" y="6532"/>
                </a:lnTo>
                <a:lnTo>
                  <a:pt x="323136" y="8988"/>
                </a:lnTo>
                <a:lnTo>
                  <a:pt x="324009" y="11577"/>
                </a:lnTo>
                <a:lnTo>
                  <a:pt x="324591" y="17114"/>
                </a:lnTo>
                <a:lnTo>
                  <a:pt x="324979" y="24615"/>
                </a:lnTo>
                <a:lnTo>
                  <a:pt x="325238" y="33425"/>
                </a:lnTo>
                <a:lnTo>
                  <a:pt x="324458" y="41204"/>
                </a:lnTo>
                <a:lnTo>
                  <a:pt x="322985" y="48295"/>
                </a:lnTo>
                <a:lnTo>
                  <a:pt x="321051" y="54927"/>
                </a:lnTo>
                <a:lnTo>
                  <a:pt x="318809" y="61254"/>
                </a:lnTo>
                <a:lnTo>
                  <a:pt x="316362" y="67376"/>
                </a:lnTo>
                <a:lnTo>
                  <a:pt x="313778" y="73363"/>
                </a:lnTo>
                <a:lnTo>
                  <a:pt x="312055" y="79259"/>
                </a:lnTo>
                <a:lnTo>
                  <a:pt x="310907" y="85095"/>
                </a:lnTo>
                <a:lnTo>
                  <a:pt x="310141" y="90891"/>
                </a:lnTo>
                <a:lnTo>
                  <a:pt x="308679" y="95706"/>
                </a:lnTo>
                <a:lnTo>
                  <a:pt x="306751" y="99870"/>
                </a:lnTo>
                <a:lnTo>
                  <a:pt x="304513" y="103598"/>
                </a:lnTo>
                <a:lnTo>
                  <a:pt x="302069" y="109894"/>
                </a:lnTo>
                <a:lnTo>
                  <a:pt x="299487" y="117900"/>
                </a:lnTo>
                <a:lnTo>
                  <a:pt x="296813" y="127048"/>
                </a:lnTo>
                <a:lnTo>
                  <a:pt x="295030" y="134099"/>
                </a:lnTo>
                <a:lnTo>
                  <a:pt x="293842" y="139753"/>
                </a:lnTo>
                <a:lnTo>
                  <a:pt x="293049" y="144474"/>
                </a:lnTo>
                <a:lnTo>
                  <a:pt x="292522" y="148574"/>
                </a:lnTo>
                <a:lnTo>
                  <a:pt x="292169" y="152260"/>
                </a:lnTo>
                <a:lnTo>
                  <a:pt x="291934" y="155670"/>
                </a:lnTo>
                <a:lnTo>
                  <a:pt x="290826" y="160800"/>
                </a:lnTo>
                <a:lnTo>
                  <a:pt x="289133" y="167078"/>
                </a:lnTo>
                <a:lnTo>
                  <a:pt x="287053" y="174121"/>
                </a:lnTo>
                <a:lnTo>
                  <a:pt x="284714" y="179769"/>
                </a:lnTo>
                <a:lnTo>
                  <a:pt x="282202" y="184486"/>
                </a:lnTo>
                <a:lnTo>
                  <a:pt x="274320" y="2053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8"/>
          <p:cNvSpPr/>
          <p:nvPr/>
        </p:nvSpPr>
        <p:spPr>
          <a:xfrm>
            <a:off x="4752022" y="3471862"/>
            <a:ext cx="1320166" cy="797240"/>
          </a:xfrm>
          <a:custGeom>
            <a:avLst/>
            <a:gdLst/>
            <a:ahLst/>
            <a:cxnLst/>
            <a:rect l="0" t="0" r="0" b="0"/>
            <a:pathLst>
              <a:path w="1320166" h="797240">
                <a:moveTo>
                  <a:pt x="0" y="0"/>
                </a:moveTo>
                <a:lnTo>
                  <a:pt x="5891" y="12735"/>
                </a:lnTo>
                <a:lnTo>
                  <a:pt x="7381" y="19313"/>
                </a:lnTo>
                <a:lnTo>
                  <a:pt x="10583" y="25411"/>
                </a:lnTo>
                <a:lnTo>
                  <a:pt x="20400" y="41638"/>
                </a:lnTo>
                <a:lnTo>
                  <a:pt x="25894" y="59781"/>
                </a:lnTo>
                <a:lnTo>
                  <a:pt x="28693" y="71286"/>
                </a:lnTo>
                <a:lnTo>
                  <a:pt x="31511" y="86577"/>
                </a:lnTo>
                <a:lnTo>
                  <a:pt x="37182" y="123886"/>
                </a:lnTo>
                <a:lnTo>
                  <a:pt x="39076" y="138788"/>
                </a:lnTo>
                <a:lnTo>
                  <a:pt x="41179" y="160426"/>
                </a:lnTo>
                <a:lnTo>
                  <a:pt x="42115" y="178933"/>
                </a:lnTo>
                <a:lnTo>
                  <a:pt x="42641" y="202877"/>
                </a:lnTo>
                <a:lnTo>
                  <a:pt x="44669" y="223518"/>
                </a:lnTo>
                <a:lnTo>
                  <a:pt x="51921" y="264441"/>
                </a:lnTo>
                <a:lnTo>
                  <a:pt x="54616" y="286784"/>
                </a:lnTo>
                <a:lnTo>
                  <a:pt x="56413" y="309300"/>
                </a:lnTo>
                <a:lnTo>
                  <a:pt x="58410" y="351779"/>
                </a:lnTo>
                <a:lnTo>
                  <a:pt x="59297" y="386534"/>
                </a:lnTo>
                <a:lnTo>
                  <a:pt x="60487" y="400564"/>
                </a:lnTo>
                <a:lnTo>
                  <a:pt x="65759" y="433011"/>
                </a:lnTo>
                <a:lnTo>
                  <a:pt x="67326" y="448354"/>
                </a:lnTo>
                <a:lnTo>
                  <a:pt x="67744" y="459875"/>
                </a:lnTo>
                <a:lnTo>
                  <a:pt x="68470" y="522405"/>
                </a:lnTo>
                <a:lnTo>
                  <a:pt x="69459" y="537818"/>
                </a:lnTo>
                <a:lnTo>
                  <a:pt x="73098" y="580343"/>
                </a:lnTo>
                <a:lnTo>
                  <a:pt x="74450" y="601207"/>
                </a:lnTo>
                <a:lnTo>
                  <a:pt x="75951" y="639631"/>
                </a:lnTo>
                <a:lnTo>
                  <a:pt x="76915" y="688428"/>
                </a:lnTo>
                <a:lnTo>
                  <a:pt x="78035" y="707110"/>
                </a:lnTo>
                <a:lnTo>
                  <a:pt x="89075" y="755458"/>
                </a:lnTo>
                <a:lnTo>
                  <a:pt x="92750" y="777348"/>
                </a:lnTo>
                <a:lnTo>
                  <a:pt x="93839" y="785315"/>
                </a:lnTo>
                <a:lnTo>
                  <a:pt x="96633" y="789719"/>
                </a:lnTo>
                <a:lnTo>
                  <a:pt x="102505" y="796802"/>
                </a:lnTo>
                <a:lnTo>
                  <a:pt x="142324" y="797231"/>
                </a:lnTo>
                <a:lnTo>
                  <a:pt x="155306" y="797239"/>
                </a:lnTo>
                <a:lnTo>
                  <a:pt x="194517" y="789464"/>
                </a:lnTo>
                <a:lnTo>
                  <a:pt x="226595" y="788827"/>
                </a:lnTo>
                <a:lnTo>
                  <a:pt x="258274" y="786177"/>
                </a:lnTo>
                <a:lnTo>
                  <a:pt x="289096" y="782800"/>
                </a:lnTo>
                <a:lnTo>
                  <a:pt x="314650" y="781899"/>
                </a:lnTo>
                <a:lnTo>
                  <a:pt x="381780" y="780898"/>
                </a:lnTo>
                <a:lnTo>
                  <a:pt x="921796" y="780098"/>
                </a:lnTo>
                <a:lnTo>
                  <a:pt x="971662" y="777558"/>
                </a:lnTo>
                <a:lnTo>
                  <a:pt x="1004963" y="775547"/>
                </a:lnTo>
                <a:lnTo>
                  <a:pt x="1032877" y="773254"/>
                </a:lnTo>
                <a:lnTo>
                  <a:pt x="1057203" y="770773"/>
                </a:lnTo>
                <a:lnTo>
                  <a:pt x="1079134" y="768166"/>
                </a:lnTo>
                <a:lnTo>
                  <a:pt x="1103280" y="766428"/>
                </a:lnTo>
                <a:lnTo>
                  <a:pt x="1128903" y="765270"/>
                </a:lnTo>
                <a:lnTo>
                  <a:pt x="1155510" y="764498"/>
                </a:lnTo>
                <a:lnTo>
                  <a:pt x="1182772" y="763030"/>
                </a:lnTo>
                <a:lnTo>
                  <a:pt x="1272106" y="756371"/>
                </a:lnTo>
                <a:lnTo>
                  <a:pt x="1320165" y="7543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9"/>
          <p:cNvSpPr/>
          <p:nvPr/>
        </p:nvSpPr>
        <p:spPr>
          <a:xfrm>
            <a:off x="6003607" y="4157662"/>
            <a:ext cx="204131" cy="162879"/>
          </a:xfrm>
          <a:custGeom>
            <a:avLst/>
            <a:gdLst/>
            <a:ahLst/>
            <a:cxnLst/>
            <a:rect l="0" t="0" r="0" b="0"/>
            <a:pathLst>
              <a:path w="204131" h="162879">
                <a:moveTo>
                  <a:pt x="0" y="0"/>
                </a:moveTo>
                <a:lnTo>
                  <a:pt x="23820" y="0"/>
                </a:lnTo>
                <a:lnTo>
                  <a:pt x="27310" y="953"/>
                </a:lnTo>
                <a:lnTo>
                  <a:pt x="38808" y="4551"/>
                </a:lnTo>
                <a:lnTo>
                  <a:pt x="49684" y="5892"/>
                </a:lnTo>
                <a:lnTo>
                  <a:pt x="63603" y="6785"/>
                </a:lnTo>
                <a:lnTo>
                  <a:pt x="79549" y="7381"/>
                </a:lnTo>
                <a:lnTo>
                  <a:pt x="96848" y="8731"/>
                </a:lnTo>
                <a:lnTo>
                  <a:pt x="115048" y="10583"/>
                </a:lnTo>
                <a:lnTo>
                  <a:pt x="147335" y="14229"/>
                </a:lnTo>
                <a:lnTo>
                  <a:pt x="164860" y="15849"/>
                </a:lnTo>
                <a:lnTo>
                  <a:pt x="170867" y="17233"/>
                </a:lnTo>
                <a:lnTo>
                  <a:pt x="175823" y="19109"/>
                </a:lnTo>
                <a:lnTo>
                  <a:pt x="186072" y="24412"/>
                </a:lnTo>
                <a:lnTo>
                  <a:pt x="190014" y="27677"/>
                </a:lnTo>
                <a:lnTo>
                  <a:pt x="192398" y="29882"/>
                </a:lnTo>
                <a:lnTo>
                  <a:pt x="194941" y="31351"/>
                </a:lnTo>
                <a:lnTo>
                  <a:pt x="200305" y="32984"/>
                </a:lnTo>
                <a:lnTo>
                  <a:pt x="202117" y="34372"/>
                </a:lnTo>
                <a:lnTo>
                  <a:pt x="203325" y="36250"/>
                </a:lnTo>
                <a:lnTo>
                  <a:pt x="204130" y="38454"/>
                </a:lnTo>
                <a:lnTo>
                  <a:pt x="203714" y="39924"/>
                </a:lnTo>
                <a:lnTo>
                  <a:pt x="202485" y="40903"/>
                </a:lnTo>
                <a:lnTo>
                  <a:pt x="200712" y="41556"/>
                </a:lnTo>
                <a:lnTo>
                  <a:pt x="199531" y="42944"/>
                </a:lnTo>
                <a:lnTo>
                  <a:pt x="198743" y="44822"/>
                </a:lnTo>
                <a:lnTo>
                  <a:pt x="198217" y="47026"/>
                </a:lnTo>
                <a:lnTo>
                  <a:pt x="195963" y="49449"/>
                </a:lnTo>
                <a:lnTo>
                  <a:pt x="192554" y="52015"/>
                </a:lnTo>
                <a:lnTo>
                  <a:pt x="182735" y="58360"/>
                </a:lnTo>
                <a:lnTo>
                  <a:pt x="168846" y="67530"/>
                </a:lnTo>
                <a:lnTo>
                  <a:pt x="161141" y="74548"/>
                </a:lnTo>
                <a:lnTo>
                  <a:pt x="153148" y="83036"/>
                </a:lnTo>
                <a:lnTo>
                  <a:pt x="144961" y="92505"/>
                </a:lnTo>
                <a:lnTo>
                  <a:pt x="137598" y="98818"/>
                </a:lnTo>
                <a:lnTo>
                  <a:pt x="130784" y="103026"/>
                </a:lnTo>
                <a:lnTo>
                  <a:pt x="124337" y="105832"/>
                </a:lnTo>
                <a:lnTo>
                  <a:pt x="120039" y="108654"/>
                </a:lnTo>
                <a:lnTo>
                  <a:pt x="117174" y="111489"/>
                </a:lnTo>
                <a:lnTo>
                  <a:pt x="115263" y="114331"/>
                </a:lnTo>
                <a:lnTo>
                  <a:pt x="112084" y="118131"/>
                </a:lnTo>
                <a:lnTo>
                  <a:pt x="108061" y="122568"/>
                </a:lnTo>
                <a:lnTo>
                  <a:pt x="95835" y="135377"/>
                </a:lnTo>
                <a:lnTo>
                  <a:pt x="92465" y="138829"/>
                </a:lnTo>
                <a:lnTo>
                  <a:pt x="89266" y="141130"/>
                </a:lnTo>
                <a:lnTo>
                  <a:pt x="83172" y="143687"/>
                </a:lnTo>
                <a:lnTo>
                  <a:pt x="77288" y="147363"/>
                </a:lnTo>
                <a:lnTo>
                  <a:pt x="74385" y="149677"/>
                </a:lnTo>
                <a:lnTo>
                  <a:pt x="70545" y="152172"/>
                </a:lnTo>
                <a:lnTo>
                  <a:pt x="66080" y="154789"/>
                </a:lnTo>
                <a:lnTo>
                  <a:pt x="51435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0"/>
          <p:cNvSpPr/>
          <p:nvPr/>
        </p:nvSpPr>
        <p:spPr>
          <a:xfrm>
            <a:off x="4606290" y="3309660"/>
            <a:ext cx="351473" cy="273645"/>
          </a:xfrm>
          <a:custGeom>
            <a:avLst/>
            <a:gdLst/>
            <a:ahLst/>
            <a:cxnLst/>
            <a:rect l="0" t="0" r="0" b="0"/>
            <a:pathLst>
              <a:path w="351473" h="273645">
                <a:moveTo>
                  <a:pt x="0" y="273644"/>
                </a:moveTo>
                <a:lnTo>
                  <a:pt x="4551" y="264543"/>
                </a:lnTo>
                <a:lnTo>
                  <a:pt x="6785" y="257535"/>
                </a:lnTo>
                <a:lnTo>
                  <a:pt x="7381" y="254332"/>
                </a:lnTo>
                <a:lnTo>
                  <a:pt x="9683" y="250292"/>
                </a:lnTo>
                <a:lnTo>
                  <a:pt x="13122" y="245694"/>
                </a:lnTo>
                <a:lnTo>
                  <a:pt x="17321" y="240723"/>
                </a:lnTo>
                <a:lnTo>
                  <a:pt x="22025" y="232647"/>
                </a:lnTo>
                <a:lnTo>
                  <a:pt x="27065" y="222501"/>
                </a:lnTo>
                <a:lnTo>
                  <a:pt x="40722" y="193086"/>
                </a:lnTo>
                <a:lnTo>
                  <a:pt x="66604" y="140513"/>
                </a:lnTo>
                <a:lnTo>
                  <a:pt x="84170" y="105319"/>
                </a:lnTo>
                <a:lnTo>
                  <a:pt x="89451" y="96657"/>
                </a:lnTo>
                <a:lnTo>
                  <a:pt x="94876" y="88978"/>
                </a:lnTo>
                <a:lnTo>
                  <a:pt x="100398" y="81954"/>
                </a:lnTo>
                <a:lnTo>
                  <a:pt x="107889" y="71556"/>
                </a:lnTo>
                <a:lnTo>
                  <a:pt x="126373" y="44762"/>
                </a:lnTo>
                <a:lnTo>
                  <a:pt x="134731" y="34379"/>
                </a:lnTo>
                <a:lnTo>
                  <a:pt x="142208" y="26504"/>
                </a:lnTo>
                <a:lnTo>
                  <a:pt x="149098" y="20302"/>
                </a:lnTo>
                <a:lnTo>
                  <a:pt x="155596" y="15214"/>
                </a:lnTo>
                <a:lnTo>
                  <a:pt x="161833" y="10870"/>
                </a:lnTo>
                <a:lnTo>
                  <a:pt x="167896" y="7022"/>
                </a:lnTo>
                <a:lnTo>
                  <a:pt x="177173" y="2746"/>
                </a:lnTo>
                <a:lnTo>
                  <a:pt x="187751" y="338"/>
                </a:lnTo>
                <a:lnTo>
                  <a:pt x="190889" y="0"/>
                </a:lnTo>
                <a:lnTo>
                  <a:pt x="199457" y="2165"/>
                </a:lnTo>
                <a:lnTo>
                  <a:pt x="208662" y="5350"/>
                </a:lnTo>
                <a:lnTo>
                  <a:pt x="215929" y="6765"/>
                </a:lnTo>
                <a:lnTo>
                  <a:pt x="222333" y="9934"/>
                </a:lnTo>
                <a:lnTo>
                  <a:pt x="231294" y="17073"/>
                </a:lnTo>
                <a:lnTo>
                  <a:pt x="234206" y="19730"/>
                </a:lnTo>
                <a:lnTo>
                  <a:pt x="274710" y="59875"/>
                </a:lnTo>
                <a:lnTo>
                  <a:pt x="286010" y="72076"/>
                </a:lnTo>
                <a:lnTo>
                  <a:pt x="293543" y="81163"/>
                </a:lnTo>
                <a:lnTo>
                  <a:pt x="298566" y="88174"/>
                </a:lnTo>
                <a:lnTo>
                  <a:pt x="302866" y="93800"/>
                </a:lnTo>
                <a:lnTo>
                  <a:pt x="306686" y="98503"/>
                </a:lnTo>
                <a:lnTo>
                  <a:pt x="313469" y="106269"/>
                </a:lnTo>
                <a:lnTo>
                  <a:pt x="319660" y="112896"/>
                </a:lnTo>
                <a:lnTo>
                  <a:pt x="322644" y="115044"/>
                </a:lnTo>
                <a:lnTo>
                  <a:pt x="328499" y="117430"/>
                </a:lnTo>
                <a:lnTo>
                  <a:pt x="330442" y="119019"/>
                </a:lnTo>
                <a:lnTo>
                  <a:pt x="331737" y="121031"/>
                </a:lnTo>
                <a:lnTo>
                  <a:pt x="332600" y="123325"/>
                </a:lnTo>
                <a:lnTo>
                  <a:pt x="334128" y="124854"/>
                </a:lnTo>
                <a:lnTo>
                  <a:pt x="336100" y="125873"/>
                </a:lnTo>
                <a:lnTo>
                  <a:pt x="338366" y="126553"/>
                </a:lnTo>
                <a:lnTo>
                  <a:pt x="343425" y="129848"/>
                </a:lnTo>
                <a:lnTo>
                  <a:pt x="351472" y="1364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1"/>
          <p:cNvSpPr/>
          <p:nvPr/>
        </p:nvSpPr>
        <p:spPr>
          <a:xfrm>
            <a:off x="4820602" y="3983924"/>
            <a:ext cx="360042" cy="271468"/>
          </a:xfrm>
          <a:custGeom>
            <a:avLst/>
            <a:gdLst/>
            <a:ahLst/>
            <a:cxnLst/>
            <a:rect l="0" t="0" r="0" b="0"/>
            <a:pathLst>
              <a:path w="360042" h="271468">
                <a:moveTo>
                  <a:pt x="8573" y="45151"/>
                </a:moveTo>
                <a:lnTo>
                  <a:pt x="22225" y="45151"/>
                </a:lnTo>
                <a:lnTo>
                  <a:pt x="32914" y="44198"/>
                </a:lnTo>
                <a:lnTo>
                  <a:pt x="62571" y="40600"/>
                </a:lnTo>
                <a:lnTo>
                  <a:pt x="80767" y="37354"/>
                </a:lnTo>
                <a:lnTo>
                  <a:pt x="100517" y="33286"/>
                </a:lnTo>
                <a:lnTo>
                  <a:pt x="121304" y="28668"/>
                </a:lnTo>
                <a:lnTo>
                  <a:pt x="141829" y="24637"/>
                </a:lnTo>
                <a:lnTo>
                  <a:pt x="182415" y="17618"/>
                </a:lnTo>
                <a:lnTo>
                  <a:pt x="201620" y="15366"/>
                </a:lnTo>
                <a:lnTo>
                  <a:pt x="220139" y="13864"/>
                </a:lnTo>
                <a:lnTo>
                  <a:pt x="252144" y="12196"/>
                </a:lnTo>
                <a:lnTo>
                  <a:pt x="272720" y="11454"/>
                </a:lnTo>
                <a:lnTo>
                  <a:pt x="280873" y="15066"/>
                </a:lnTo>
                <a:lnTo>
                  <a:pt x="288214" y="21285"/>
                </a:lnTo>
                <a:lnTo>
                  <a:pt x="295012" y="29240"/>
                </a:lnTo>
                <a:lnTo>
                  <a:pt x="301450" y="41211"/>
                </a:lnTo>
                <a:lnTo>
                  <a:pt x="307647" y="55859"/>
                </a:lnTo>
                <a:lnTo>
                  <a:pt x="313683" y="72292"/>
                </a:lnTo>
                <a:lnTo>
                  <a:pt x="319612" y="89915"/>
                </a:lnTo>
                <a:lnTo>
                  <a:pt x="331280" y="127276"/>
                </a:lnTo>
                <a:lnTo>
                  <a:pt x="340276" y="158486"/>
                </a:lnTo>
                <a:lnTo>
                  <a:pt x="347448" y="184104"/>
                </a:lnTo>
                <a:lnTo>
                  <a:pt x="353812" y="205015"/>
                </a:lnTo>
                <a:lnTo>
                  <a:pt x="355890" y="213640"/>
                </a:lnTo>
                <a:lnTo>
                  <a:pt x="357274" y="221294"/>
                </a:lnTo>
                <a:lnTo>
                  <a:pt x="358198" y="228302"/>
                </a:lnTo>
                <a:lnTo>
                  <a:pt x="358814" y="234879"/>
                </a:lnTo>
                <a:lnTo>
                  <a:pt x="359224" y="241169"/>
                </a:lnTo>
                <a:lnTo>
                  <a:pt x="359680" y="252285"/>
                </a:lnTo>
                <a:lnTo>
                  <a:pt x="359937" y="263898"/>
                </a:lnTo>
                <a:lnTo>
                  <a:pt x="360013" y="271467"/>
                </a:lnTo>
                <a:lnTo>
                  <a:pt x="360036" y="265666"/>
                </a:lnTo>
                <a:lnTo>
                  <a:pt x="360041" y="250472"/>
                </a:lnTo>
                <a:lnTo>
                  <a:pt x="359089" y="237277"/>
                </a:lnTo>
                <a:lnTo>
                  <a:pt x="355493" y="202295"/>
                </a:lnTo>
                <a:lnTo>
                  <a:pt x="348113" y="139761"/>
                </a:lnTo>
                <a:lnTo>
                  <a:pt x="344470" y="119654"/>
                </a:lnTo>
                <a:lnTo>
                  <a:pt x="340137" y="100534"/>
                </a:lnTo>
                <a:lnTo>
                  <a:pt x="335343" y="82073"/>
                </a:lnTo>
                <a:lnTo>
                  <a:pt x="330242" y="66908"/>
                </a:lnTo>
                <a:lnTo>
                  <a:pt x="324936" y="53941"/>
                </a:lnTo>
                <a:lnTo>
                  <a:pt x="319494" y="42438"/>
                </a:lnTo>
                <a:lnTo>
                  <a:pt x="313961" y="32865"/>
                </a:lnTo>
                <a:lnTo>
                  <a:pt x="308368" y="24578"/>
                </a:lnTo>
                <a:lnTo>
                  <a:pt x="302734" y="17148"/>
                </a:lnTo>
                <a:lnTo>
                  <a:pt x="294215" y="11242"/>
                </a:lnTo>
                <a:lnTo>
                  <a:pt x="283773" y="6352"/>
                </a:lnTo>
                <a:lnTo>
                  <a:pt x="272050" y="2140"/>
                </a:lnTo>
                <a:lnTo>
                  <a:pt x="257566" y="284"/>
                </a:lnTo>
                <a:lnTo>
                  <a:pt x="241243" y="0"/>
                </a:lnTo>
                <a:lnTo>
                  <a:pt x="223694" y="763"/>
                </a:lnTo>
                <a:lnTo>
                  <a:pt x="205327" y="3176"/>
                </a:lnTo>
                <a:lnTo>
                  <a:pt x="186415" y="6690"/>
                </a:lnTo>
                <a:lnTo>
                  <a:pt x="122861" y="20738"/>
                </a:lnTo>
                <a:lnTo>
                  <a:pt x="0" y="451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2"/>
          <p:cNvSpPr/>
          <p:nvPr/>
        </p:nvSpPr>
        <p:spPr>
          <a:xfrm>
            <a:off x="4314825" y="4834890"/>
            <a:ext cx="2803208" cy="557204"/>
          </a:xfrm>
          <a:custGeom>
            <a:avLst/>
            <a:gdLst/>
            <a:ahLst/>
            <a:cxnLst/>
            <a:rect l="0" t="0" r="0" b="0"/>
            <a:pathLst>
              <a:path w="2803208" h="557204">
                <a:moveTo>
                  <a:pt x="0" y="0"/>
                </a:moveTo>
                <a:lnTo>
                  <a:pt x="18626" y="11783"/>
                </a:lnTo>
                <a:lnTo>
                  <a:pt x="45524" y="23518"/>
                </a:lnTo>
                <a:lnTo>
                  <a:pt x="62462" y="37234"/>
                </a:lnTo>
                <a:lnTo>
                  <a:pt x="66407" y="39110"/>
                </a:lnTo>
                <a:lnTo>
                  <a:pt x="82012" y="43655"/>
                </a:lnTo>
                <a:lnTo>
                  <a:pt x="250759" y="129658"/>
                </a:lnTo>
                <a:lnTo>
                  <a:pt x="270408" y="144039"/>
                </a:lnTo>
                <a:lnTo>
                  <a:pt x="294114" y="159121"/>
                </a:lnTo>
                <a:lnTo>
                  <a:pt x="322870" y="174189"/>
                </a:lnTo>
                <a:lnTo>
                  <a:pt x="340034" y="187395"/>
                </a:lnTo>
                <a:lnTo>
                  <a:pt x="352419" y="196368"/>
                </a:lnTo>
                <a:lnTo>
                  <a:pt x="389040" y="221577"/>
                </a:lnTo>
                <a:lnTo>
                  <a:pt x="404140" y="231538"/>
                </a:lnTo>
                <a:lnTo>
                  <a:pt x="425998" y="245146"/>
                </a:lnTo>
                <a:lnTo>
                  <a:pt x="442062" y="256908"/>
                </a:lnTo>
                <a:lnTo>
                  <a:pt x="461816" y="271701"/>
                </a:lnTo>
                <a:lnTo>
                  <a:pt x="485557" y="285233"/>
                </a:lnTo>
                <a:lnTo>
                  <a:pt x="502855" y="298720"/>
                </a:lnTo>
                <a:lnTo>
                  <a:pt x="519069" y="308684"/>
                </a:lnTo>
                <a:lnTo>
                  <a:pt x="570105" y="337535"/>
                </a:lnTo>
                <a:lnTo>
                  <a:pt x="590572" y="349801"/>
                </a:lnTo>
                <a:lnTo>
                  <a:pt x="606122" y="359883"/>
                </a:lnTo>
                <a:lnTo>
                  <a:pt x="630385" y="377118"/>
                </a:lnTo>
                <a:lnTo>
                  <a:pt x="653869" y="394303"/>
                </a:lnTo>
                <a:lnTo>
                  <a:pt x="685348" y="414931"/>
                </a:lnTo>
                <a:lnTo>
                  <a:pt x="704267" y="430718"/>
                </a:lnTo>
                <a:lnTo>
                  <a:pt x="716867" y="440985"/>
                </a:lnTo>
                <a:lnTo>
                  <a:pt x="742524" y="456523"/>
                </a:lnTo>
                <a:lnTo>
                  <a:pt x="753238" y="464201"/>
                </a:lnTo>
                <a:lnTo>
                  <a:pt x="761175" y="473329"/>
                </a:lnTo>
                <a:lnTo>
                  <a:pt x="764625" y="478430"/>
                </a:lnTo>
                <a:lnTo>
                  <a:pt x="767877" y="481831"/>
                </a:lnTo>
                <a:lnTo>
                  <a:pt x="770998" y="484098"/>
                </a:lnTo>
                <a:lnTo>
                  <a:pt x="791952" y="496838"/>
                </a:lnTo>
                <a:lnTo>
                  <a:pt x="815360" y="512230"/>
                </a:lnTo>
                <a:lnTo>
                  <a:pt x="836134" y="527654"/>
                </a:lnTo>
                <a:lnTo>
                  <a:pt x="850147" y="536918"/>
                </a:lnTo>
                <a:lnTo>
                  <a:pt x="852514" y="539873"/>
                </a:lnTo>
                <a:lnTo>
                  <a:pt x="854092" y="542795"/>
                </a:lnTo>
                <a:lnTo>
                  <a:pt x="856097" y="544744"/>
                </a:lnTo>
                <a:lnTo>
                  <a:pt x="858387" y="546042"/>
                </a:lnTo>
                <a:lnTo>
                  <a:pt x="863470" y="547485"/>
                </a:lnTo>
                <a:lnTo>
                  <a:pt x="899107" y="551113"/>
                </a:lnTo>
                <a:lnTo>
                  <a:pt x="914420" y="555405"/>
                </a:lnTo>
                <a:lnTo>
                  <a:pt x="939743" y="556974"/>
                </a:lnTo>
                <a:lnTo>
                  <a:pt x="1185198" y="557203"/>
                </a:lnTo>
                <a:lnTo>
                  <a:pt x="1272761" y="551319"/>
                </a:lnTo>
                <a:lnTo>
                  <a:pt x="1353570" y="548796"/>
                </a:lnTo>
                <a:lnTo>
                  <a:pt x="1447942" y="548670"/>
                </a:lnTo>
                <a:lnTo>
                  <a:pt x="1507447" y="546114"/>
                </a:lnTo>
                <a:lnTo>
                  <a:pt x="1582348" y="541858"/>
                </a:lnTo>
                <a:lnTo>
                  <a:pt x="1631001" y="538958"/>
                </a:lnTo>
                <a:lnTo>
                  <a:pt x="1795161" y="526654"/>
                </a:lnTo>
                <a:lnTo>
                  <a:pt x="1879039" y="523414"/>
                </a:lnTo>
                <a:lnTo>
                  <a:pt x="1952092" y="522013"/>
                </a:lnTo>
                <a:lnTo>
                  <a:pt x="1998849" y="518390"/>
                </a:lnTo>
                <a:lnTo>
                  <a:pt x="2040273" y="517996"/>
                </a:lnTo>
                <a:lnTo>
                  <a:pt x="2337985" y="522674"/>
                </a:lnTo>
                <a:lnTo>
                  <a:pt x="2409141" y="527399"/>
                </a:lnTo>
                <a:lnTo>
                  <a:pt x="2484622" y="530281"/>
                </a:lnTo>
                <a:lnTo>
                  <a:pt x="2568616" y="531389"/>
                </a:lnTo>
                <a:lnTo>
                  <a:pt x="2655410" y="532426"/>
                </a:lnTo>
                <a:lnTo>
                  <a:pt x="2740607" y="539271"/>
                </a:lnTo>
                <a:lnTo>
                  <a:pt x="2803207" y="540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3"/>
          <p:cNvSpPr/>
          <p:nvPr/>
        </p:nvSpPr>
        <p:spPr>
          <a:xfrm>
            <a:off x="7049452" y="5280660"/>
            <a:ext cx="227004" cy="222886"/>
          </a:xfrm>
          <a:custGeom>
            <a:avLst/>
            <a:gdLst/>
            <a:ahLst/>
            <a:cxnLst/>
            <a:rect l="0" t="0" r="0" b="0"/>
            <a:pathLst>
              <a:path w="227004" h="22288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7797" y="9683"/>
                </a:lnTo>
                <a:lnTo>
                  <a:pt x="11865" y="13123"/>
                </a:lnTo>
                <a:lnTo>
                  <a:pt x="16483" y="17321"/>
                </a:lnTo>
                <a:lnTo>
                  <a:pt x="20514" y="20120"/>
                </a:lnTo>
                <a:lnTo>
                  <a:pt x="27532" y="23229"/>
                </a:lnTo>
                <a:lnTo>
                  <a:pt x="33827" y="24611"/>
                </a:lnTo>
                <a:lnTo>
                  <a:pt x="36839" y="24980"/>
                </a:lnTo>
                <a:lnTo>
                  <a:pt x="39799" y="26178"/>
                </a:lnTo>
                <a:lnTo>
                  <a:pt x="49469" y="32416"/>
                </a:lnTo>
                <a:lnTo>
                  <a:pt x="53934" y="34945"/>
                </a:lnTo>
                <a:lnTo>
                  <a:pt x="58816" y="37584"/>
                </a:lnTo>
                <a:lnTo>
                  <a:pt x="66833" y="40296"/>
                </a:lnTo>
                <a:lnTo>
                  <a:pt x="76940" y="43057"/>
                </a:lnTo>
                <a:lnTo>
                  <a:pt x="88441" y="45849"/>
                </a:lnTo>
                <a:lnTo>
                  <a:pt x="98965" y="47711"/>
                </a:lnTo>
                <a:lnTo>
                  <a:pt x="108840" y="48953"/>
                </a:lnTo>
                <a:lnTo>
                  <a:pt x="118280" y="49780"/>
                </a:lnTo>
                <a:lnTo>
                  <a:pt x="126478" y="50332"/>
                </a:lnTo>
                <a:lnTo>
                  <a:pt x="140668" y="50944"/>
                </a:lnTo>
                <a:lnTo>
                  <a:pt x="148071" y="52061"/>
                </a:lnTo>
                <a:lnTo>
                  <a:pt x="155864" y="53757"/>
                </a:lnTo>
                <a:lnTo>
                  <a:pt x="163917" y="55840"/>
                </a:lnTo>
                <a:lnTo>
                  <a:pt x="170238" y="57229"/>
                </a:lnTo>
                <a:lnTo>
                  <a:pt x="175404" y="58155"/>
                </a:lnTo>
                <a:lnTo>
                  <a:pt x="179801" y="58772"/>
                </a:lnTo>
                <a:lnTo>
                  <a:pt x="183685" y="59184"/>
                </a:lnTo>
                <a:lnTo>
                  <a:pt x="190540" y="59641"/>
                </a:lnTo>
                <a:lnTo>
                  <a:pt x="201842" y="59845"/>
                </a:lnTo>
                <a:lnTo>
                  <a:pt x="218729" y="59975"/>
                </a:lnTo>
                <a:lnTo>
                  <a:pt x="221067" y="60938"/>
                </a:lnTo>
                <a:lnTo>
                  <a:pt x="226204" y="64549"/>
                </a:lnTo>
                <a:lnTo>
                  <a:pt x="227003" y="65892"/>
                </a:lnTo>
                <a:lnTo>
                  <a:pt x="226583" y="66788"/>
                </a:lnTo>
                <a:lnTo>
                  <a:pt x="199238" y="80406"/>
                </a:lnTo>
                <a:lnTo>
                  <a:pt x="194738" y="82179"/>
                </a:lnTo>
                <a:lnTo>
                  <a:pt x="190785" y="83361"/>
                </a:lnTo>
                <a:lnTo>
                  <a:pt x="187198" y="84149"/>
                </a:lnTo>
                <a:lnTo>
                  <a:pt x="182901" y="86579"/>
                </a:lnTo>
                <a:lnTo>
                  <a:pt x="178132" y="90104"/>
                </a:lnTo>
                <a:lnTo>
                  <a:pt x="173047" y="94359"/>
                </a:lnTo>
                <a:lnTo>
                  <a:pt x="168705" y="98148"/>
                </a:lnTo>
                <a:lnTo>
                  <a:pt x="161340" y="104899"/>
                </a:lnTo>
                <a:lnTo>
                  <a:pt x="157090" y="108033"/>
                </a:lnTo>
                <a:lnTo>
                  <a:pt x="152352" y="111074"/>
                </a:lnTo>
                <a:lnTo>
                  <a:pt x="147288" y="114054"/>
                </a:lnTo>
                <a:lnTo>
                  <a:pt x="142960" y="116993"/>
                </a:lnTo>
                <a:lnTo>
                  <a:pt x="139122" y="119906"/>
                </a:lnTo>
                <a:lnTo>
                  <a:pt x="135610" y="122800"/>
                </a:lnTo>
                <a:lnTo>
                  <a:pt x="131364" y="125681"/>
                </a:lnTo>
                <a:lnTo>
                  <a:pt x="126629" y="128555"/>
                </a:lnTo>
                <a:lnTo>
                  <a:pt x="121566" y="131423"/>
                </a:lnTo>
                <a:lnTo>
                  <a:pt x="117240" y="134288"/>
                </a:lnTo>
                <a:lnTo>
                  <a:pt x="113402" y="137150"/>
                </a:lnTo>
                <a:lnTo>
                  <a:pt x="109892" y="140011"/>
                </a:lnTo>
                <a:lnTo>
                  <a:pt x="105646" y="143823"/>
                </a:lnTo>
                <a:lnTo>
                  <a:pt x="95849" y="153138"/>
                </a:lnTo>
                <a:lnTo>
                  <a:pt x="84174" y="164542"/>
                </a:lnTo>
                <a:lnTo>
                  <a:pt x="79929" y="167798"/>
                </a:lnTo>
                <a:lnTo>
                  <a:pt x="75193" y="170920"/>
                </a:lnTo>
                <a:lnTo>
                  <a:pt x="70132" y="173954"/>
                </a:lnTo>
                <a:lnTo>
                  <a:pt x="65805" y="176929"/>
                </a:lnTo>
                <a:lnTo>
                  <a:pt x="61967" y="179865"/>
                </a:lnTo>
                <a:lnTo>
                  <a:pt x="58457" y="182775"/>
                </a:lnTo>
                <a:lnTo>
                  <a:pt x="54212" y="186620"/>
                </a:lnTo>
                <a:lnTo>
                  <a:pt x="37289" y="202845"/>
                </a:lnTo>
                <a:lnTo>
                  <a:pt x="30629" y="209433"/>
                </a:lnTo>
                <a:lnTo>
                  <a:pt x="28039" y="211059"/>
                </a:lnTo>
                <a:lnTo>
                  <a:pt x="22622" y="212867"/>
                </a:lnTo>
                <a:lnTo>
                  <a:pt x="17039" y="213670"/>
                </a:lnTo>
                <a:lnTo>
                  <a:pt x="8573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4"/>
          <p:cNvSpPr/>
          <p:nvPr/>
        </p:nvSpPr>
        <p:spPr>
          <a:xfrm>
            <a:off x="4297679" y="4778787"/>
            <a:ext cx="308612" cy="188507"/>
          </a:xfrm>
          <a:custGeom>
            <a:avLst/>
            <a:gdLst/>
            <a:ahLst/>
            <a:cxnLst/>
            <a:rect l="0" t="0" r="0" b="0"/>
            <a:pathLst>
              <a:path w="308612" h="188507">
                <a:moveTo>
                  <a:pt x="0" y="38958"/>
                </a:moveTo>
                <a:lnTo>
                  <a:pt x="4551" y="52610"/>
                </a:lnTo>
                <a:lnTo>
                  <a:pt x="6844" y="57584"/>
                </a:lnTo>
                <a:lnTo>
                  <a:pt x="9325" y="61853"/>
                </a:lnTo>
                <a:lnTo>
                  <a:pt x="11932" y="65651"/>
                </a:lnTo>
                <a:lnTo>
                  <a:pt x="14622" y="71041"/>
                </a:lnTo>
                <a:lnTo>
                  <a:pt x="17368" y="77491"/>
                </a:lnTo>
                <a:lnTo>
                  <a:pt x="20152" y="84649"/>
                </a:lnTo>
                <a:lnTo>
                  <a:pt x="22007" y="90374"/>
                </a:lnTo>
                <a:lnTo>
                  <a:pt x="23244" y="95143"/>
                </a:lnTo>
                <a:lnTo>
                  <a:pt x="29780" y="127843"/>
                </a:lnTo>
                <a:lnTo>
                  <a:pt x="31283" y="136315"/>
                </a:lnTo>
                <a:lnTo>
                  <a:pt x="32286" y="142915"/>
                </a:lnTo>
                <a:lnTo>
                  <a:pt x="32954" y="148268"/>
                </a:lnTo>
                <a:lnTo>
                  <a:pt x="34352" y="155646"/>
                </a:lnTo>
                <a:lnTo>
                  <a:pt x="41554" y="187556"/>
                </a:lnTo>
                <a:lnTo>
                  <a:pt x="41990" y="188506"/>
                </a:lnTo>
                <a:lnTo>
                  <a:pt x="42281" y="188186"/>
                </a:lnTo>
                <a:lnTo>
                  <a:pt x="42475" y="187021"/>
                </a:lnTo>
                <a:lnTo>
                  <a:pt x="41652" y="185292"/>
                </a:lnTo>
                <a:lnTo>
                  <a:pt x="38197" y="180830"/>
                </a:lnTo>
                <a:lnTo>
                  <a:pt x="35942" y="176402"/>
                </a:lnTo>
                <a:lnTo>
                  <a:pt x="33487" y="170592"/>
                </a:lnTo>
                <a:lnTo>
                  <a:pt x="30897" y="163861"/>
                </a:lnTo>
                <a:lnTo>
                  <a:pt x="27266" y="150802"/>
                </a:lnTo>
                <a:lnTo>
                  <a:pt x="18151" y="113431"/>
                </a:lnTo>
                <a:lnTo>
                  <a:pt x="14006" y="98131"/>
                </a:lnTo>
                <a:lnTo>
                  <a:pt x="10290" y="86027"/>
                </a:lnTo>
                <a:lnTo>
                  <a:pt x="6860" y="76052"/>
                </a:lnTo>
                <a:lnTo>
                  <a:pt x="4573" y="68450"/>
                </a:lnTo>
                <a:lnTo>
                  <a:pt x="3049" y="62429"/>
                </a:lnTo>
                <a:lnTo>
                  <a:pt x="2033" y="57463"/>
                </a:lnTo>
                <a:lnTo>
                  <a:pt x="1356" y="53199"/>
                </a:lnTo>
                <a:lnTo>
                  <a:pt x="904" y="49405"/>
                </a:lnTo>
                <a:lnTo>
                  <a:pt x="603" y="45922"/>
                </a:lnTo>
                <a:lnTo>
                  <a:pt x="402" y="41696"/>
                </a:lnTo>
                <a:lnTo>
                  <a:pt x="179" y="31920"/>
                </a:lnTo>
                <a:lnTo>
                  <a:pt x="2024" y="27598"/>
                </a:lnTo>
                <a:lnTo>
                  <a:pt x="5160" y="23765"/>
                </a:lnTo>
                <a:lnTo>
                  <a:pt x="14778" y="15319"/>
                </a:lnTo>
                <a:lnTo>
                  <a:pt x="18633" y="11624"/>
                </a:lnTo>
                <a:lnTo>
                  <a:pt x="20995" y="9305"/>
                </a:lnTo>
                <a:lnTo>
                  <a:pt x="25426" y="7759"/>
                </a:lnTo>
                <a:lnTo>
                  <a:pt x="31239" y="6729"/>
                </a:lnTo>
                <a:lnTo>
                  <a:pt x="37971" y="6042"/>
                </a:lnTo>
                <a:lnTo>
                  <a:pt x="45317" y="4631"/>
                </a:lnTo>
                <a:lnTo>
                  <a:pt x="53072" y="2738"/>
                </a:lnTo>
                <a:lnTo>
                  <a:pt x="61098" y="524"/>
                </a:lnTo>
                <a:lnTo>
                  <a:pt x="67403" y="0"/>
                </a:lnTo>
                <a:lnTo>
                  <a:pt x="72558" y="604"/>
                </a:lnTo>
                <a:lnTo>
                  <a:pt x="76947" y="1958"/>
                </a:lnTo>
                <a:lnTo>
                  <a:pt x="82731" y="2861"/>
                </a:lnTo>
                <a:lnTo>
                  <a:pt x="89444" y="3464"/>
                </a:lnTo>
                <a:lnTo>
                  <a:pt x="96777" y="3865"/>
                </a:lnTo>
                <a:lnTo>
                  <a:pt x="107381" y="6037"/>
                </a:lnTo>
                <a:lnTo>
                  <a:pt x="120164" y="9391"/>
                </a:lnTo>
                <a:lnTo>
                  <a:pt x="134403" y="13532"/>
                </a:lnTo>
                <a:lnTo>
                  <a:pt x="149610" y="17244"/>
                </a:lnTo>
                <a:lnTo>
                  <a:pt x="165462" y="20672"/>
                </a:lnTo>
                <a:lnTo>
                  <a:pt x="181746" y="23910"/>
                </a:lnTo>
                <a:lnTo>
                  <a:pt x="195459" y="27021"/>
                </a:lnTo>
                <a:lnTo>
                  <a:pt x="207459" y="30047"/>
                </a:lnTo>
                <a:lnTo>
                  <a:pt x="218316" y="33017"/>
                </a:lnTo>
                <a:lnTo>
                  <a:pt x="231269" y="35950"/>
                </a:lnTo>
                <a:lnTo>
                  <a:pt x="260902" y="41748"/>
                </a:lnTo>
                <a:lnTo>
                  <a:pt x="272042" y="43676"/>
                </a:lnTo>
                <a:lnTo>
                  <a:pt x="280422" y="44961"/>
                </a:lnTo>
                <a:lnTo>
                  <a:pt x="286960" y="45817"/>
                </a:lnTo>
                <a:lnTo>
                  <a:pt x="292272" y="47341"/>
                </a:lnTo>
                <a:lnTo>
                  <a:pt x="296766" y="49309"/>
                </a:lnTo>
                <a:lnTo>
                  <a:pt x="308611" y="561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5"/>
          <p:cNvSpPr/>
          <p:nvPr/>
        </p:nvSpPr>
        <p:spPr>
          <a:xfrm>
            <a:off x="3157537" y="6257925"/>
            <a:ext cx="2237423" cy="128588"/>
          </a:xfrm>
          <a:custGeom>
            <a:avLst/>
            <a:gdLst/>
            <a:ahLst/>
            <a:cxnLst/>
            <a:rect l="0" t="0" r="0" b="0"/>
            <a:pathLst>
              <a:path w="2237423" h="128588">
                <a:moveTo>
                  <a:pt x="0" y="0"/>
                </a:moveTo>
                <a:lnTo>
                  <a:pt x="46312" y="953"/>
                </a:lnTo>
                <a:lnTo>
                  <a:pt x="61540" y="4551"/>
                </a:lnTo>
                <a:lnTo>
                  <a:pt x="95095" y="8219"/>
                </a:lnTo>
                <a:lnTo>
                  <a:pt x="157658" y="8559"/>
                </a:lnTo>
                <a:lnTo>
                  <a:pt x="184707" y="8570"/>
                </a:lnTo>
                <a:lnTo>
                  <a:pt x="196709" y="11111"/>
                </a:lnTo>
                <a:lnTo>
                  <a:pt x="202577" y="13122"/>
                </a:lnTo>
                <a:lnTo>
                  <a:pt x="266669" y="16791"/>
                </a:lnTo>
                <a:lnTo>
                  <a:pt x="301082" y="19528"/>
                </a:lnTo>
                <a:lnTo>
                  <a:pt x="346222" y="22967"/>
                </a:lnTo>
                <a:lnTo>
                  <a:pt x="412570" y="24902"/>
                </a:lnTo>
                <a:lnTo>
                  <a:pt x="527397" y="25686"/>
                </a:lnTo>
                <a:lnTo>
                  <a:pt x="569361" y="28243"/>
                </a:lnTo>
                <a:lnTo>
                  <a:pt x="620714" y="31602"/>
                </a:lnTo>
                <a:lnTo>
                  <a:pt x="700911" y="33493"/>
                </a:lnTo>
                <a:lnTo>
                  <a:pt x="796160" y="34259"/>
                </a:lnTo>
                <a:lnTo>
                  <a:pt x="813906" y="36816"/>
                </a:lnTo>
                <a:lnTo>
                  <a:pt x="831319" y="40175"/>
                </a:lnTo>
                <a:lnTo>
                  <a:pt x="895684" y="42626"/>
                </a:lnTo>
                <a:lnTo>
                  <a:pt x="990354" y="42853"/>
                </a:lnTo>
                <a:lnTo>
                  <a:pt x="1022135" y="45398"/>
                </a:lnTo>
                <a:lnTo>
                  <a:pt x="1038611" y="47411"/>
                </a:lnTo>
                <a:lnTo>
                  <a:pt x="1053405" y="49704"/>
                </a:lnTo>
                <a:lnTo>
                  <a:pt x="1067078" y="52186"/>
                </a:lnTo>
                <a:lnTo>
                  <a:pt x="1080003" y="54793"/>
                </a:lnTo>
                <a:lnTo>
                  <a:pt x="1111846" y="58463"/>
                </a:lnTo>
                <a:lnTo>
                  <a:pt x="1178262" y="61607"/>
                </a:lnTo>
                <a:lnTo>
                  <a:pt x="1246937" y="68973"/>
                </a:lnTo>
                <a:lnTo>
                  <a:pt x="1275157" y="72652"/>
                </a:lnTo>
                <a:lnTo>
                  <a:pt x="1297779" y="76057"/>
                </a:lnTo>
                <a:lnTo>
                  <a:pt x="1316672" y="79280"/>
                </a:lnTo>
                <a:lnTo>
                  <a:pt x="1342742" y="82860"/>
                </a:lnTo>
                <a:lnTo>
                  <a:pt x="1397081" y="86300"/>
                </a:lnTo>
                <a:lnTo>
                  <a:pt x="1426739" y="90108"/>
                </a:lnTo>
                <a:lnTo>
                  <a:pt x="1480119" y="97606"/>
                </a:lnTo>
                <a:lnTo>
                  <a:pt x="1519958" y="101310"/>
                </a:lnTo>
                <a:lnTo>
                  <a:pt x="1581717" y="102408"/>
                </a:lnTo>
                <a:lnTo>
                  <a:pt x="1633035" y="102733"/>
                </a:lnTo>
                <a:lnTo>
                  <a:pt x="1685279" y="105349"/>
                </a:lnTo>
                <a:lnTo>
                  <a:pt x="1742470" y="108734"/>
                </a:lnTo>
                <a:lnTo>
                  <a:pt x="1798352" y="111592"/>
                </a:lnTo>
                <a:lnTo>
                  <a:pt x="1870261" y="117095"/>
                </a:lnTo>
                <a:lnTo>
                  <a:pt x="1938741" y="119630"/>
                </a:lnTo>
                <a:lnTo>
                  <a:pt x="2031445" y="119981"/>
                </a:lnTo>
                <a:lnTo>
                  <a:pt x="2063009" y="122540"/>
                </a:lnTo>
                <a:lnTo>
                  <a:pt x="2086563" y="125899"/>
                </a:lnTo>
                <a:lnTo>
                  <a:pt x="2142747" y="128056"/>
                </a:lnTo>
                <a:lnTo>
                  <a:pt x="2237422" y="1285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6"/>
          <p:cNvSpPr/>
          <p:nvPr/>
        </p:nvSpPr>
        <p:spPr>
          <a:xfrm>
            <a:off x="5249227" y="6257925"/>
            <a:ext cx="304126" cy="231458"/>
          </a:xfrm>
          <a:custGeom>
            <a:avLst/>
            <a:gdLst/>
            <a:ahLst/>
            <a:cxnLst/>
            <a:rect l="0" t="0" r="0" b="0"/>
            <a:pathLst>
              <a:path w="304126" h="231458">
                <a:moveTo>
                  <a:pt x="94298" y="231457"/>
                </a:moveTo>
                <a:lnTo>
                  <a:pt x="98848" y="231457"/>
                </a:lnTo>
                <a:lnTo>
                  <a:pt x="101141" y="230505"/>
                </a:lnTo>
                <a:lnTo>
                  <a:pt x="108919" y="225566"/>
                </a:lnTo>
                <a:lnTo>
                  <a:pt x="117257" y="222727"/>
                </a:lnTo>
                <a:lnTo>
                  <a:pt x="125760" y="217228"/>
                </a:lnTo>
                <a:lnTo>
                  <a:pt x="131458" y="215609"/>
                </a:lnTo>
                <a:lnTo>
                  <a:pt x="140021" y="214696"/>
                </a:lnTo>
                <a:lnTo>
                  <a:pt x="144783" y="212663"/>
                </a:lnTo>
                <a:lnTo>
                  <a:pt x="150815" y="209403"/>
                </a:lnTo>
                <a:lnTo>
                  <a:pt x="157693" y="205325"/>
                </a:lnTo>
                <a:lnTo>
                  <a:pt x="172956" y="195712"/>
                </a:lnTo>
                <a:lnTo>
                  <a:pt x="181027" y="190482"/>
                </a:lnTo>
                <a:lnTo>
                  <a:pt x="187359" y="186995"/>
                </a:lnTo>
                <a:lnTo>
                  <a:pt x="192534" y="184672"/>
                </a:lnTo>
                <a:lnTo>
                  <a:pt x="200823" y="181136"/>
                </a:lnTo>
                <a:lnTo>
                  <a:pt x="207682" y="176390"/>
                </a:lnTo>
                <a:lnTo>
                  <a:pt x="213906" y="171105"/>
                </a:lnTo>
                <a:lnTo>
                  <a:pt x="219847" y="165582"/>
                </a:lnTo>
                <a:lnTo>
                  <a:pt x="225662" y="159952"/>
                </a:lnTo>
                <a:lnTo>
                  <a:pt x="228546" y="158069"/>
                </a:lnTo>
                <a:lnTo>
                  <a:pt x="234291" y="155978"/>
                </a:lnTo>
                <a:lnTo>
                  <a:pt x="242559" y="149969"/>
                </a:lnTo>
                <a:lnTo>
                  <a:pt x="251632" y="142852"/>
                </a:lnTo>
                <a:lnTo>
                  <a:pt x="258839" y="139690"/>
                </a:lnTo>
                <a:lnTo>
                  <a:pt x="265217" y="135744"/>
                </a:lnTo>
                <a:lnTo>
                  <a:pt x="268251" y="133358"/>
                </a:lnTo>
                <a:lnTo>
                  <a:pt x="274084" y="127958"/>
                </a:lnTo>
                <a:lnTo>
                  <a:pt x="303311" y="99483"/>
                </a:lnTo>
                <a:lnTo>
                  <a:pt x="304125" y="95849"/>
                </a:lnTo>
                <a:lnTo>
                  <a:pt x="303715" y="91522"/>
                </a:lnTo>
                <a:lnTo>
                  <a:pt x="300764" y="79991"/>
                </a:lnTo>
                <a:lnTo>
                  <a:pt x="298617" y="79045"/>
                </a:lnTo>
                <a:lnTo>
                  <a:pt x="279826" y="75808"/>
                </a:lnTo>
                <a:lnTo>
                  <a:pt x="244382" y="68300"/>
                </a:lnTo>
                <a:lnTo>
                  <a:pt x="113463" y="38093"/>
                </a:lnTo>
                <a:lnTo>
                  <a:pt x="101359" y="34920"/>
                </a:lnTo>
                <a:lnTo>
                  <a:pt x="90433" y="31853"/>
                </a:lnTo>
                <a:lnTo>
                  <a:pt x="81244" y="28855"/>
                </a:lnTo>
                <a:lnTo>
                  <a:pt x="73213" y="25904"/>
                </a:lnTo>
                <a:lnTo>
                  <a:pt x="65953" y="22984"/>
                </a:lnTo>
                <a:lnTo>
                  <a:pt x="57304" y="20085"/>
                </a:lnTo>
                <a:lnTo>
                  <a:pt x="47727" y="17200"/>
                </a:lnTo>
                <a:lnTo>
                  <a:pt x="37534" y="14324"/>
                </a:lnTo>
                <a:lnTo>
                  <a:pt x="29785" y="12407"/>
                </a:lnTo>
                <a:lnTo>
                  <a:pt x="23667" y="11129"/>
                </a:lnTo>
                <a:lnTo>
                  <a:pt x="18635" y="10277"/>
                </a:lnTo>
                <a:lnTo>
                  <a:pt x="10505" y="678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7"/>
          <p:cNvSpPr/>
          <p:nvPr/>
        </p:nvSpPr>
        <p:spPr>
          <a:xfrm>
            <a:off x="3076976" y="6129337"/>
            <a:ext cx="226295" cy="248604"/>
          </a:xfrm>
          <a:custGeom>
            <a:avLst/>
            <a:gdLst/>
            <a:ahLst/>
            <a:cxnLst/>
            <a:rect l="0" t="0" r="0" b="0"/>
            <a:pathLst>
              <a:path w="226295" h="248604">
                <a:moveTo>
                  <a:pt x="200576" y="248603"/>
                </a:moveTo>
                <a:lnTo>
                  <a:pt x="200576" y="239501"/>
                </a:lnTo>
                <a:lnTo>
                  <a:pt x="199624" y="235867"/>
                </a:lnTo>
                <a:lnTo>
                  <a:pt x="196025" y="229290"/>
                </a:lnTo>
                <a:lnTo>
                  <a:pt x="191251" y="223192"/>
                </a:lnTo>
                <a:lnTo>
                  <a:pt x="188644" y="220232"/>
                </a:lnTo>
                <a:lnTo>
                  <a:pt x="185954" y="218259"/>
                </a:lnTo>
                <a:lnTo>
                  <a:pt x="180425" y="216066"/>
                </a:lnTo>
                <a:lnTo>
                  <a:pt x="169997" y="209767"/>
                </a:lnTo>
                <a:lnTo>
                  <a:pt x="121030" y="178358"/>
                </a:lnTo>
                <a:lnTo>
                  <a:pt x="109446" y="171293"/>
                </a:lnTo>
                <a:lnTo>
                  <a:pt x="99817" y="165630"/>
                </a:lnTo>
                <a:lnTo>
                  <a:pt x="92446" y="159950"/>
                </a:lnTo>
                <a:lnTo>
                  <a:pt x="86579" y="154258"/>
                </a:lnTo>
                <a:lnTo>
                  <a:pt x="81716" y="148559"/>
                </a:lnTo>
                <a:lnTo>
                  <a:pt x="76568" y="143807"/>
                </a:lnTo>
                <a:lnTo>
                  <a:pt x="71232" y="139686"/>
                </a:lnTo>
                <a:lnTo>
                  <a:pt x="65769" y="135987"/>
                </a:lnTo>
                <a:lnTo>
                  <a:pt x="59270" y="130663"/>
                </a:lnTo>
                <a:lnTo>
                  <a:pt x="52079" y="124256"/>
                </a:lnTo>
                <a:lnTo>
                  <a:pt x="44428" y="117127"/>
                </a:lnTo>
                <a:lnTo>
                  <a:pt x="37422" y="111423"/>
                </a:lnTo>
                <a:lnTo>
                  <a:pt x="30847" y="106667"/>
                </a:lnTo>
                <a:lnTo>
                  <a:pt x="24558" y="102544"/>
                </a:lnTo>
                <a:lnTo>
                  <a:pt x="19414" y="98842"/>
                </a:lnTo>
                <a:lnTo>
                  <a:pt x="15031" y="95422"/>
                </a:lnTo>
                <a:lnTo>
                  <a:pt x="11157" y="92190"/>
                </a:lnTo>
                <a:lnTo>
                  <a:pt x="7621" y="88130"/>
                </a:lnTo>
                <a:lnTo>
                  <a:pt x="4312" y="83519"/>
                </a:lnTo>
                <a:lnTo>
                  <a:pt x="1153" y="78539"/>
                </a:lnTo>
                <a:lnTo>
                  <a:pt x="0" y="75219"/>
                </a:lnTo>
                <a:lnTo>
                  <a:pt x="184" y="73006"/>
                </a:lnTo>
                <a:lnTo>
                  <a:pt x="4993" y="67352"/>
                </a:lnTo>
                <a:lnTo>
                  <a:pt x="7322" y="64904"/>
                </a:lnTo>
                <a:lnTo>
                  <a:pt x="9828" y="63272"/>
                </a:lnTo>
                <a:lnTo>
                  <a:pt x="15152" y="61459"/>
                </a:lnTo>
                <a:lnTo>
                  <a:pt x="20693" y="60653"/>
                </a:lnTo>
                <a:lnTo>
                  <a:pt x="23504" y="60437"/>
                </a:lnTo>
                <a:lnTo>
                  <a:pt x="28235" y="59342"/>
                </a:lnTo>
                <a:lnTo>
                  <a:pt x="34247" y="57659"/>
                </a:lnTo>
                <a:lnTo>
                  <a:pt x="41112" y="55584"/>
                </a:lnTo>
                <a:lnTo>
                  <a:pt x="49500" y="54201"/>
                </a:lnTo>
                <a:lnTo>
                  <a:pt x="58901" y="53279"/>
                </a:lnTo>
                <a:lnTo>
                  <a:pt x="68978" y="52665"/>
                </a:lnTo>
                <a:lnTo>
                  <a:pt x="78554" y="51302"/>
                </a:lnTo>
                <a:lnTo>
                  <a:pt x="87796" y="49442"/>
                </a:lnTo>
                <a:lnTo>
                  <a:pt x="96814" y="47249"/>
                </a:lnTo>
                <a:lnTo>
                  <a:pt x="104732" y="45787"/>
                </a:lnTo>
                <a:lnTo>
                  <a:pt x="111915" y="44812"/>
                </a:lnTo>
                <a:lnTo>
                  <a:pt x="118608" y="44162"/>
                </a:lnTo>
                <a:lnTo>
                  <a:pt x="124976" y="42777"/>
                </a:lnTo>
                <a:lnTo>
                  <a:pt x="131126" y="40901"/>
                </a:lnTo>
                <a:lnTo>
                  <a:pt x="137131" y="38697"/>
                </a:lnTo>
                <a:lnTo>
                  <a:pt x="143039" y="37228"/>
                </a:lnTo>
                <a:lnTo>
                  <a:pt x="148883" y="36249"/>
                </a:lnTo>
                <a:lnTo>
                  <a:pt x="154684" y="35596"/>
                </a:lnTo>
                <a:lnTo>
                  <a:pt x="162361" y="33256"/>
                </a:lnTo>
                <a:lnTo>
                  <a:pt x="171290" y="29790"/>
                </a:lnTo>
                <a:lnTo>
                  <a:pt x="181052" y="25575"/>
                </a:lnTo>
                <a:lnTo>
                  <a:pt x="188513" y="21813"/>
                </a:lnTo>
                <a:lnTo>
                  <a:pt x="194439" y="18352"/>
                </a:lnTo>
                <a:lnTo>
                  <a:pt x="199342" y="15092"/>
                </a:lnTo>
                <a:lnTo>
                  <a:pt x="204516" y="11967"/>
                </a:lnTo>
                <a:lnTo>
                  <a:pt x="209870" y="8930"/>
                </a:lnTo>
                <a:lnTo>
                  <a:pt x="22629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Congruent Angles and Adjacent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648200" cy="4419599"/>
          </a:xfrm>
        </p:spPr>
        <p:txBody>
          <a:bodyPr>
            <a:normAutofit/>
          </a:bodyPr>
          <a:lstStyle/>
          <a:p>
            <a:r>
              <a:rPr lang="en-US" dirty="0" smtClean="0"/>
              <a:t>Congruent angles are angles that have equal measures.</a:t>
            </a:r>
          </a:p>
          <a:p>
            <a:r>
              <a:rPr lang="en-US" dirty="0" smtClean="0"/>
              <a:t>Adjacent angles are two angles in a plane that have a common vertex and a common side but no common interior points. </a:t>
            </a:r>
          </a:p>
          <a:p>
            <a:r>
              <a:rPr lang="en-US" dirty="0" smtClean="0"/>
              <a:t>In essence it tells us that if the angles "overlap" then we cannot call them adjacent. 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133600"/>
            <a:ext cx="3548962" cy="276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SMARTPenAnnotation95"/>
          <p:cNvSpPr/>
          <p:nvPr/>
        </p:nvSpPr>
        <p:spPr>
          <a:xfrm>
            <a:off x="6101866" y="3249466"/>
            <a:ext cx="320035" cy="402406"/>
          </a:xfrm>
          <a:custGeom>
            <a:avLst/>
            <a:gdLst/>
            <a:ahLst/>
            <a:cxnLst/>
            <a:rect l="0" t="0" r="0" b="0"/>
            <a:pathLst>
              <a:path w="320035" h="402406">
                <a:moveTo>
                  <a:pt x="253213" y="25229"/>
                </a:moveTo>
                <a:lnTo>
                  <a:pt x="248663" y="20678"/>
                </a:lnTo>
                <a:lnTo>
                  <a:pt x="238808" y="15904"/>
                </a:lnTo>
                <a:lnTo>
                  <a:pt x="232180" y="13297"/>
                </a:lnTo>
                <a:lnTo>
                  <a:pt x="222275" y="7861"/>
                </a:lnTo>
                <a:lnTo>
                  <a:pt x="218301" y="5077"/>
                </a:lnTo>
                <a:lnTo>
                  <a:pt x="208805" y="1985"/>
                </a:lnTo>
                <a:lnTo>
                  <a:pt x="199186" y="611"/>
                </a:lnTo>
                <a:lnTo>
                  <a:pt x="191736" y="0"/>
                </a:lnTo>
                <a:lnTo>
                  <a:pt x="185559" y="789"/>
                </a:lnTo>
                <a:lnTo>
                  <a:pt x="177631" y="2268"/>
                </a:lnTo>
                <a:lnTo>
                  <a:pt x="168535" y="4207"/>
                </a:lnTo>
                <a:lnTo>
                  <a:pt x="160566" y="6451"/>
                </a:lnTo>
                <a:lnTo>
                  <a:pt x="153348" y="8901"/>
                </a:lnTo>
                <a:lnTo>
                  <a:pt x="146632" y="11486"/>
                </a:lnTo>
                <a:lnTo>
                  <a:pt x="139297" y="15114"/>
                </a:lnTo>
                <a:lnTo>
                  <a:pt x="131549" y="19438"/>
                </a:lnTo>
                <a:lnTo>
                  <a:pt x="123526" y="24226"/>
                </a:lnTo>
                <a:lnTo>
                  <a:pt x="116273" y="28370"/>
                </a:lnTo>
                <a:lnTo>
                  <a:pt x="103133" y="35515"/>
                </a:lnTo>
                <a:lnTo>
                  <a:pt x="95058" y="41611"/>
                </a:lnTo>
                <a:lnTo>
                  <a:pt x="85864" y="49485"/>
                </a:lnTo>
                <a:lnTo>
                  <a:pt x="75924" y="58545"/>
                </a:lnTo>
                <a:lnTo>
                  <a:pt x="68346" y="66489"/>
                </a:lnTo>
                <a:lnTo>
                  <a:pt x="62341" y="73691"/>
                </a:lnTo>
                <a:lnTo>
                  <a:pt x="57385" y="80397"/>
                </a:lnTo>
                <a:lnTo>
                  <a:pt x="51224" y="89630"/>
                </a:lnTo>
                <a:lnTo>
                  <a:pt x="36758" y="112589"/>
                </a:lnTo>
                <a:lnTo>
                  <a:pt x="31758" y="123474"/>
                </a:lnTo>
                <a:lnTo>
                  <a:pt x="28423" y="133588"/>
                </a:lnTo>
                <a:lnTo>
                  <a:pt x="26201" y="143188"/>
                </a:lnTo>
                <a:lnTo>
                  <a:pt x="23767" y="151493"/>
                </a:lnTo>
                <a:lnTo>
                  <a:pt x="21192" y="158935"/>
                </a:lnTo>
                <a:lnTo>
                  <a:pt x="18522" y="165801"/>
                </a:lnTo>
                <a:lnTo>
                  <a:pt x="13016" y="181050"/>
                </a:lnTo>
                <a:lnTo>
                  <a:pt x="10214" y="189117"/>
                </a:lnTo>
                <a:lnTo>
                  <a:pt x="8347" y="196400"/>
                </a:lnTo>
                <a:lnTo>
                  <a:pt x="7102" y="203160"/>
                </a:lnTo>
                <a:lnTo>
                  <a:pt x="6271" y="209572"/>
                </a:lnTo>
                <a:lnTo>
                  <a:pt x="4765" y="218609"/>
                </a:lnTo>
                <a:lnTo>
                  <a:pt x="552" y="241351"/>
                </a:lnTo>
                <a:lnTo>
                  <a:pt x="0" y="253130"/>
                </a:lnTo>
                <a:lnTo>
                  <a:pt x="585" y="264793"/>
                </a:lnTo>
                <a:lnTo>
                  <a:pt x="1927" y="276378"/>
                </a:lnTo>
                <a:lnTo>
                  <a:pt x="3774" y="287911"/>
                </a:lnTo>
                <a:lnTo>
                  <a:pt x="5958" y="299411"/>
                </a:lnTo>
                <a:lnTo>
                  <a:pt x="8367" y="310887"/>
                </a:lnTo>
                <a:lnTo>
                  <a:pt x="10925" y="320442"/>
                </a:lnTo>
                <a:lnTo>
                  <a:pt x="13583" y="328718"/>
                </a:lnTo>
                <a:lnTo>
                  <a:pt x="16307" y="336140"/>
                </a:lnTo>
                <a:lnTo>
                  <a:pt x="20028" y="343945"/>
                </a:lnTo>
                <a:lnTo>
                  <a:pt x="24415" y="352006"/>
                </a:lnTo>
                <a:lnTo>
                  <a:pt x="29243" y="360238"/>
                </a:lnTo>
                <a:lnTo>
                  <a:pt x="34368" y="366678"/>
                </a:lnTo>
                <a:lnTo>
                  <a:pt x="39689" y="371924"/>
                </a:lnTo>
                <a:lnTo>
                  <a:pt x="45142" y="376374"/>
                </a:lnTo>
                <a:lnTo>
                  <a:pt x="53740" y="383858"/>
                </a:lnTo>
                <a:lnTo>
                  <a:pt x="61688" y="390359"/>
                </a:lnTo>
                <a:lnTo>
                  <a:pt x="71571" y="396424"/>
                </a:lnTo>
                <a:lnTo>
                  <a:pt x="76874" y="398422"/>
                </a:lnTo>
                <a:lnTo>
                  <a:pt x="82314" y="399754"/>
                </a:lnTo>
                <a:lnTo>
                  <a:pt x="87846" y="400642"/>
                </a:lnTo>
                <a:lnTo>
                  <a:pt x="96532" y="401629"/>
                </a:lnTo>
                <a:lnTo>
                  <a:pt x="104519" y="402068"/>
                </a:lnTo>
                <a:lnTo>
                  <a:pt x="114420" y="402263"/>
                </a:lnTo>
                <a:lnTo>
                  <a:pt x="147594" y="402405"/>
                </a:lnTo>
                <a:lnTo>
                  <a:pt x="154225" y="401457"/>
                </a:lnTo>
                <a:lnTo>
                  <a:pt x="161504" y="399872"/>
                </a:lnTo>
                <a:lnTo>
                  <a:pt x="169214" y="397864"/>
                </a:lnTo>
                <a:lnTo>
                  <a:pt x="175306" y="395572"/>
                </a:lnTo>
                <a:lnTo>
                  <a:pt x="184616" y="390486"/>
                </a:lnTo>
                <a:lnTo>
                  <a:pt x="191289" y="385891"/>
                </a:lnTo>
                <a:lnTo>
                  <a:pt x="208864" y="373165"/>
                </a:lnTo>
                <a:lnTo>
                  <a:pt x="216980" y="365771"/>
                </a:lnTo>
                <a:lnTo>
                  <a:pt x="224295" y="357985"/>
                </a:lnTo>
                <a:lnTo>
                  <a:pt x="231078" y="349936"/>
                </a:lnTo>
                <a:lnTo>
                  <a:pt x="237504" y="342665"/>
                </a:lnTo>
                <a:lnTo>
                  <a:pt x="249724" y="329507"/>
                </a:lnTo>
                <a:lnTo>
                  <a:pt x="258965" y="317308"/>
                </a:lnTo>
                <a:lnTo>
                  <a:pt x="262763" y="311388"/>
                </a:lnTo>
                <a:lnTo>
                  <a:pt x="268152" y="303632"/>
                </a:lnTo>
                <a:lnTo>
                  <a:pt x="281761" y="284853"/>
                </a:lnTo>
                <a:lnTo>
                  <a:pt x="287485" y="276417"/>
                </a:lnTo>
                <a:lnTo>
                  <a:pt x="292254" y="268887"/>
                </a:lnTo>
                <a:lnTo>
                  <a:pt x="296385" y="261963"/>
                </a:lnTo>
                <a:lnTo>
                  <a:pt x="300092" y="255441"/>
                </a:lnTo>
                <a:lnTo>
                  <a:pt x="306751" y="243115"/>
                </a:lnTo>
                <a:lnTo>
                  <a:pt x="309860" y="234304"/>
                </a:lnTo>
                <a:lnTo>
                  <a:pt x="312886" y="223667"/>
                </a:lnTo>
                <a:lnTo>
                  <a:pt x="315855" y="211814"/>
                </a:lnTo>
                <a:lnTo>
                  <a:pt x="317834" y="199149"/>
                </a:lnTo>
                <a:lnTo>
                  <a:pt x="319154" y="185943"/>
                </a:lnTo>
                <a:lnTo>
                  <a:pt x="320034" y="172377"/>
                </a:lnTo>
                <a:lnTo>
                  <a:pt x="319668" y="158570"/>
                </a:lnTo>
                <a:lnTo>
                  <a:pt x="318471" y="144603"/>
                </a:lnTo>
                <a:lnTo>
                  <a:pt x="316722" y="130529"/>
                </a:lnTo>
                <a:lnTo>
                  <a:pt x="314602" y="118289"/>
                </a:lnTo>
                <a:lnTo>
                  <a:pt x="312237" y="107271"/>
                </a:lnTo>
                <a:lnTo>
                  <a:pt x="309708" y="97069"/>
                </a:lnTo>
                <a:lnTo>
                  <a:pt x="305164" y="86457"/>
                </a:lnTo>
                <a:lnTo>
                  <a:pt x="299277" y="75573"/>
                </a:lnTo>
                <a:lnTo>
                  <a:pt x="292495" y="64506"/>
                </a:lnTo>
                <a:lnTo>
                  <a:pt x="286069" y="56176"/>
                </a:lnTo>
                <a:lnTo>
                  <a:pt x="279880" y="49670"/>
                </a:lnTo>
                <a:lnTo>
                  <a:pt x="273849" y="44381"/>
                </a:lnTo>
                <a:lnTo>
                  <a:pt x="267922" y="39902"/>
                </a:lnTo>
                <a:lnTo>
                  <a:pt x="262067" y="35963"/>
                </a:lnTo>
                <a:lnTo>
                  <a:pt x="256258" y="32385"/>
                </a:lnTo>
                <a:lnTo>
                  <a:pt x="250481" y="29047"/>
                </a:lnTo>
                <a:lnTo>
                  <a:pt x="238982" y="22798"/>
                </a:lnTo>
                <a:lnTo>
                  <a:pt x="232296" y="20751"/>
                </a:lnTo>
                <a:lnTo>
                  <a:pt x="224981" y="19386"/>
                </a:lnTo>
                <a:lnTo>
                  <a:pt x="217247" y="18476"/>
                </a:lnTo>
                <a:lnTo>
                  <a:pt x="209234" y="17869"/>
                </a:lnTo>
                <a:lnTo>
                  <a:pt x="201033" y="17465"/>
                </a:lnTo>
                <a:lnTo>
                  <a:pt x="184302" y="17016"/>
                </a:lnTo>
                <a:lnTo>
                  <a:pt x="146278" y="16704"/>
                </a:lnTo>
                <a:lnTo>
                  <a:pt x="139061" y="17640"/>
                </a:lnTo>
                <a:lnTo>
                  <a:pt x="131392" y="19217"/>
                </a:lnTo>
                <a:lnTo>
                  <a:pt x="123422" y="21221"/>
                </a:lnTo>
                <a:lnTo>
                  <a:pt x="115251" y="23509"/>
                </a:lnTo>
                <a:lnTo>
                  <a:pt x="98552" y="28592"/>
                </a:lnTo>
                <a:lnTo>
                  <a:pt x="90098" y="32233"/>
                </a:lnTo>
                <a:lnTo>
                  <a:pt x="81605" y="36566"/>
                </a:lnTo>
                <a:lnTo>
                  <a:pt x="56046" y="509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6"/>
          <p:cNvSpPr/>
          <p:nvPr/>
        </p:nvSpPr>
        <p:spPr>
          <a:xfrm>
            <a:off x="5858502" y="3970586"/>
            <a:ext cx="1130943" cy="1661547"/>
          </a:xfrm>
          <a:custGeom>
            <a:avLst/>
            <a:gdLst/>
            <a:ahLst/>
            <a:cxnLst/>
            <a:rect l="0" t="0" r="0" b="0"/>
            <a:pathLst>
              <a:path w="1130943" h="1661547">
                <a:moveTo>
                  <a:pt x="85098" y="1661546"/>
                </a:moveTo>
                <a:lnTo>
                  <a:pt x="84145" y="1639109"/>
                </a:lnTo>
                <a:lnTo>
                  <a:pt x="73166" y="1568128"/>
                </a:lnTo>
                <a:lnTo>
                  <a:pt x="46546" y="1293102"/>
                </a:lnTo>
                <a:lnTo>
                  <a:pt x="15466" y="946694"/>
                </a:lnTo>
                <a:lnTo>
                  <a:pt x="6526" y="820276"/>
                </a:lnTo>
                <a:lnTo>
                  <a:pt x="2552" y="738691"/>
                </a:lnTo>
                <a:lnTo>
                  <a:pt x="1491" y="706267"/>
                </a:lnTo>
                <a:lnTo>
                  <a:pt x="0" y="551413"/>
                </a:lnTo>
                <a:lnTo>
                  <a:pt x="744" y="505215"/>
                </a:lnTo>
                <a:lnTo>
                  <a:pt x="2192" y="466796"/>
                </a:lnTo>
                <a:lnTo>
                  <a:pt x="4109" y="433564"/>
                </a:lnTo>
                <a:lnTo>
                  <a:pt x="11320" y="348379"/>
                </a:lnTo>
                <a:lnTo>
                  <a:pt x="19923" y="262576"/>
                </a:lnTo>
                <a:lnTo>
                  <a:pt x="26921" y="205392"/>
                </a:lnTo>
                <a:lnTo>
                  <a:pt x="33206" y="166006"/>
                </a:lnTo>
                <a:lnTo>
                  <a:pt x="44640" y="114793"/>
                </a:lnTo>
                <a:lnTo>
                  <a:pt x="53782" y="78750"/>
                </a:lnTo>
                <a:lnTo>
                  <a:pt x="65236" y="34542"/>
                </a:lnTo>
                <a:lnTo>
                  <a:pt x="75000" y="15778"/>
                </a:lnTo>
                <a:lnTo>
                  <a:pt x="83150" y="6168"/>
                </a:lnTo>
                <a:lnTo>
                  <a:pt x="86657" y="3606"/>
                </a:lnTo>
                <a:lnTo>
                  <a:pt x="93093" y="759"/>
                </a:lnTo>
                <a:lnTo>
                  <a:pt x="96143" y="0"/>
                </a:lnTo>
                <a:lnTo>
                  <a:pt x="99128" y="446"/>
                </a:lnTo>
                <a:lnTo>
                  <a:pt x="102071" y="1696"/>
                </a:lnTo>
                <a:lnTo>
                  <a:pt x="118189" y="10546"/>
                </a:lnTo>
                <a:lnTo>
                  <a:pt x="126157" y="18448"/>
                </a:lnTo>
                <a:lnTo>
                  <a:pt x="174551" y="82490"/>
                </a:lnTo>
                <a:lnTo>
                  <a:pt x="204851" y="129383"/>
                </a:lnTo>
                <a:lnTo>
                  <a:pt x="241573" y="196000"/>
                </a:lnTo>
                <a:lnTo>
                  <a:pt x="272435" y="245017"/>
                </a:lnTo>
                <a:lnTo>
                  <a:pt x="289999" y="271424"/>
                </a:lnTo>
                <a:lnTo>
                  <a:pt x="339995" y="341404"/>
                </a:lnTo>
                <a:lnTo>
                  <a:pt x="392695" y="413781"/>
                </a:lnTo>
                <a:lnTo>
                  <a:pt x="428818" y="464999"/>
                </a:lnTo>
                <a:lnTo>
                  <a:pt x="578055" y="688106"/>
                </a:lnTo>
                <a:lnTo>
                  <a:pt x="650682" y="791353"/>
                </a:lnTo>
                <a:lnTo>
                  <a:pt x="707308" y="867441"/>
                </a:lnTo>
                <a:lnTo>
                  <a:pt x="782853" y="967468"/>
                </a:lnTo>
                <a:lnTo>
                  <a:pt x="818122" y="1016835"/>
                </a:lnTo>
                <a:lnTo>
                  <a:pt x="874347" y="1102855"/>
                </a:lnTo>
                <a:lnTo>
                  <a:pt x="902600" y="1142729"/>
                </a:lnTo>
                <a:lnTo>
                  <a:pt x="931032" y="1179500"/>
                </a:lnTo>
                <a:lnTo>
                  <a:pt x="974784" y="1240294"/>
                </a:lnTo>
                <a:lnTo>
                  <a:pt x="1103286" y="1423520"/>
                </a:lnTo>
                <a:lnTo>
                  <a:pt x="1130942" y="14643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7"/>
          <p:cNvSpPr/>
          <p:nvPr/>
        </p:nvSpPr>
        <p:spPr>
          <a:xfrm>
            <a:off x="5892165" y="4595432"/>
            <a:ext cx="210342" cy="248031"/>
          </a:xfrm>
          <a:custGeom>
            <a:avLst/>
            <a:gdLst/>
            <a:ahLst/>
            <a:cxnLst/>
            <a:rect l="0" t="0" r="0" b="0"/>
            <a:pathLst>
              <a:path w="210342" h="248031">
                <a:moveTo>
                  <a:pt x="0" y="68008"/>
                </a:moveTo>
                <a:lnTo>
                  <a:pt x="19312" y="68008"/>
                </a:lnTo>
                <a:lnTo>
                  <a:pt x="23352" y="66102"/>
                </a:lnTo>
                <a:lnTo>
                  <a:pt x="27951" y="62928"/>
                </a:lnTo>
                <a:lnTo>
                  <a:pt x="32921" y="58906"/>
                </a:lnTo>
                <a:lnTo>
                  <a:pt x="38140" y="55272"/>
                </a:lnTo>
                <a:lnTo>
                  <a:pt x="43524" y="51897"/>
                </a:lnTo>
                <a:lnTo>
                  <a:pt x="49018" y="48695"/>
                </a:lnTo>
                <a:lnTo>
                  <a:pt x="57444" y="41798"/>
                </a:lnTo>
                <a:lnTo>
                  <a:pt x="67823" y="32437"/>
                </a:lnTo>
                <a:lnTo>
                  <a:pt x="79505" y="21434"/>
                </a:lnTo>
                <a:lnTo>
                  <a:pt x="88246" y="14098"/>
                </a:lnTo>
                <a:lnTo>
                  <a:pt x="95025" y="9208"/>
                </a:lnTo>
                <a:lnTo>
                  <a:pt x="100498" y="5948"/>
                </a:lnTo>
                <a:lnTo>
                  <a:pt x="105098" y="3774"/>
                </a:lnTo>
                <a:lnTo>
                  <a:pt x="109118" y="2326"/>
                </a:lnTo>
                <a:lnTo>
                  <a:pt x="112750" y="1360"/>
                </a:lnTo>
                <a:lnTo>
                  <a:pt x="116124" y="716"/>
                </a:lnTo>
                <a:lnTo>
                  <a:pt x="122413" y="0"/>
                </a:lnTo>
                <a:lnTo>
                  <a:pt x="124471" y="762"/>
                </a:lnTo>
                <a:lnTo>
                  <a:pt x="125843" y="2222"/>
                </a:lnTo>
                <a:lnTo>
                  <a:pt x="126758" y="4148"/>
                </a:lnTo>
                <a:lnTo>
                  <a:pt x="132596" y="11410"/>
                </a:lnTo>
                <a:lnTo>
                  <a:pt x="134117" y="16940"/>
                </a:lnTo>
                <a:lnTo>
                  <a:pt x="135131" y="24438"/>
                </a:lnTo>
                <a:lnTo>
                  <a:pt x="135808" y="33246"/>
                </a:lnTo>
                <a:lnTo>
                  <a:pt x="135306" y="41976"/>
                </a:lnTo>
                <a:lnTo>
                  <a:pt x="134019" y="50653"/>
                </a:lnTo>
                <a:lnTo>
                  <a:pt x="132208" y="59295"/>
                </a:lnTo>
                <a:lnTo>
                  <a:pt x="129096" y="68867"/>
                </a:lnTo>
                <a:lnTo>
                  <a:pt x="125116" y="79058"/>
                </a:lnTo>
                <a:lnTo>
                  <a:pt x="120559" y="89662"/>
                </a:lnTo>
                <a:lnTo>
                  <a:pt x="119425" y="95779"/>
                </a:lnTo>
                <a:lnTo>
                  <a:pt x="120574" y="98905"/>
                </a:lnTo>
                <a:lnTo>
                  <a:pt x="127004" y="101627"/>
                </a:lnTo>
                <a:lnTo>
                  <a:pt x="130389" y="99946"/>
                </a:lnTo>
                <a:lnTo>
                  <a:pt x="135503" y="96920"/>
                </a:lnTo>
                <a:lnTo>
                  <a:pt x="141771" y="92997"/>
                </a:lnTo>
                <a:lnTo>
                  <a:pt x="147854" y="90383"/>
                </a:lnTo>
                <a:lnTo>
                  <a:pt x="153814" y="88639"/>
                </a:lnTo>
                <a:lnTo>
                  <a:pt x="159693" y="87477"/>
                </a:lnTo>
                <a:lnTo>
                  <a:pt x="164564" y="86702"/>
                </a:lnTo>
                <a:lnTo>
                  <a:pt x="168764" y="86186"/>
                </a:lnTo>
                <a:lnTo>
                  <a:pt x="172517" y="85841"/>
                </a:lnTo>
                <a:lnTo>
                  <a:pt x="175971" y="85612"/>
                </a:lnTo>
                <a:lnTo>
                  <a:pt x="182349" y="85357"/>
                </a:lnTo>
                <a:lnTo>
                  <a:pt x="185383" y="86241"/>
                </a:lnTo>
                <a:lnTo>
                  <a:pt x="191295" y="89764"/>
                </a:lnTo>
                <a:lnTo>
                  <a:pt x="197097" y="94505"/>
                </a:lnTo>
                <a:lnTo>
                  <a:pt x="199978" y="97102"/>
                </a:lnTo>
                <a:lnTo>
                  <a:pt x="201899" y="99787"/>
                </a:lnTo>
                <a:lnTo>
                  <a:pt x="204032" y="105309"/>
                </a:lnTo>
                <a:lnTo>
                  <a:pt x="209785" y="122875"/>
                </a:lnTo>
                <a:lnTo>
                  <a:pt x="210341" y="131256"/>
                </a:lnTo>
                <a:lnTo>
                  <a:pt x="209760" y="140653"/>
                </a:lnTo>
                <a:lnTo>
                  <a:pt x="208419" y="150728"/>
                </a:lnTo>
                <a:lnTo>
                  <a:pt x="206574" y="161254"/>
                </a:lnTo>
                <a:lnTo>
                  <a:pt x="204391" y="172082"/>
                </a:lnTo>
                <a:lnTo>
                  <a:pt x="201983" y="183111"/>
                </a:lnTo>
                <a:lnTo>
                  <a:pt x="199425" y="193321"/>
                </a:lnTo>
                <a:lnTo>
                  <a:pt x="196767" y="202985"/>
                </a:lnTo>
                <a:lnTo>
                  <a:pt x="194043" y="212285"/>
                </a:lnTo>
                <a:lnTo>
                  <a:pt x="191274" y="219438"/>
                </a:lnTo>
                <a:lnTo>
                  <a:pt x="188476" y="225159"/>
                </a:lnTo>
                <a:lnTo>
                  <a:pt x="185658" y="229925"/>
                </a:lnTo>
                <a:lnTo>
                  <a:pt x="181875" y="234055"/>
                </a:lnTo>
                <a:lnTo>
                  <a:pt x="177447" y="237761"/>
                </a:lnTo>
                <a:lnTo>
                  <a:pt x="172591" y="241184"/>
                </a:lnTo>
                <a:lnTo>
                  <a:pt x="168400" y="243466"/>
                </a:lnTo>
                <a:lnTo>
                  <a:pt x="164654" y="244988"/>
                </a:lnTo>
                <a:lnTo>
                  <a:pt x="161204" y="246001"/>
                </a:lnTo>
                <a:lnTo>
                  <a:pt x="154831" y="247129"/>
                </a:lnTo>
                <a:lnTo>
                  <a:pt x="148824" y="247629"/>
                </a:lnTo>
                <a:lnTo>
                  <a:pt x="142979" y="247852"/>
                </a:lnTo>
                <a:lnTo>
                  <a:pt x="137160" y="248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8"/>
          <p:cNvSpPr/>
          <p:nvPr/>
        </p:nvSpPr>
        <p:spPr>
          <a:xfrm>
            <a:off x="6123622" y="4535006"/>
            <a:ext cx="119514" cy="162504"/>
          </a:xfrm>
          <a:custGeom>
            <a:avLst/>
            <a:gdLst/>
            <a:ahLst/>
            <a:cxnLst/>
            <a:rect l="0" t="0" r="0" b="0"/>
            <a:pathLst>
              <a:path w="119514" h="162504">
                <a:moveTo>
                  <a:pt x="0" y="16991"/>
                </a:moveTo>
                <a:lnTo>
                  <a:pt x="0" y="65513"/>
                </a:lnTo>
                <a:lnTo>
                  <a:pt x="953" y="71246"/>
                </a:lnTo>
                <a:lnTo>
                  <a:pt x="2540" y="76974"/>
                </a:lnTo>
                <a:lnTo>
                  <a:pt x="4551" y="82697"/>
                </a:lnTo>
                <a:lnTo>
                  <a:pt x="16483" y="113506"/>
                </a:lnTo>
                <a:lnTo>
                  <a:pt x="20513" y="123244"/>
                </a:lnTo>
                <a:lnTo>
                  <a:pt x="24153" y="131642"/>
                </a:lnTo>
                <a:lnTo>
                  <a:pt x="27533" y="139145"/>
                </a:lnTo>
                <a:lnTo>
                  <a:pt x="30737" y="145099"/>
                </a:lnTo>
                <a:lnTo>
                  <a:pt x="33826" y="150022"/>
                </a:lnTo>
                <a:lnTo>
                  <a:pt x="36839" y="154256"/>
                </a:lnTo>
                <a:lnTo>
                  <a:pt x="40752" y="157078"/>
                </a:lnTo>
                <a:lnTo>
                  <a:pt x="45265" y="158960"/>
                </a:lnTo>
                <a:lnTo>
                  <a:pt x="50179" y="160215"/>
                </a:lnTo>
                <a:lnTo>
                  <a:pt x="54408" y="161051"/>
                </a:lnTo>
                <a:lnTo>
                  <a:pt x="58179" y="161609"/>
                </a:lnTo>
                <a:lnTo>
                  <a:pt x="61646" y="161980"/>
                </a:lnTo>
                <a:lnTo>
                  <a:pt x="64910" y="162228"/>
                </a:lnTo>
                <a:lnTo>
                  <a:pt x="68038" y="162394"/>
                </a:lnTo>
                <a:lnTo>
                  <a:pt x="71076" y="162503"/>
                </a:lnTo>
                <a:lnTo>
                  <a:pt x="74055" y="161624"/>
                </a:lnTo>
                <a:lnTo>
                  <a:pt x="76992" y="160086"/>
                </a:lnTo>
                <a:lnTo>
                  <a:pt x="79903" y="158108"/>
                </a:lnTo>
                <a:lnTo>
                  <a:pt x="82796" y="155836"/>
                </a:lnTo>
                <a:lnTo>
                  <a:pt x="85678" y="153369"/>
                </a:lnTo>
                <a:lnTo>
                  <a:pt x="88551" y="150773"/>
                </a:lnTo>
                <a:lnTo>
                  <a:pt x="91419" y="147136"/>
                </a:lnTo>
                <a:lnTo>
                  <a:pt x="94283" y="142807"/>
                </a:lnTo>
                <a:lnTo>
                  <a:pt x="97146" y="138016"/>
                </a:lnTo>
                <a:lnTo>
                  <a:pt x="100007" y="131012"/>
                </a:lnTo>
                <a:lnTo>
                  <a:pt x="102866" y="122533"/>
                </a:lnTo>
                <a:lnTo>
                  <a:pt x="105725" y="113069"/>
                </a:lnTo>
                <a:lnTo>
                  <a:pt x="108583" y="104856"/>
                </a:lnTo>
                <a:lnTo>
                  <a:pt x="111441" y="97475"/>
                </a:lnTo>
                <a:lnTo>
                  <a:pt x="114299" y="90650"/>
                </a:lnTo>
                <a:lnTo>
                  <a:pt x="116204" y="82290"/>
                </a:lnTo>
                <a:lnTo>
                  <a:pt x="117475" y="72906"/>
                </a:lnTo>
                <a:lnTo>
                  <a:pt x="118321" y="62840"/>
                </a:lnTo>
                <a:lnTo>
                  <a:pt x="118886" y="54225"/>
                </a:lnTo>
                <a:lnTo>
                  <a:pt x="119513" y="39572"/>
                </a:lnTo>
                <a:lnTo>
                  <a:pt x="118728" y="33950"/>
                </a:lnTo>
                <a:lnTo>
                  <a:pt x="117252" y="29250"/>
                </a:lnTo>
                <a:lnTo>
                  <a:pt x="115315" y="25163"/>
                </a:lnTo>
                <a:lnTo>
                  <a:pt x="113072" y="21487"/>
                </a:lnTo>
                <a:lnTo>
                  <a:pt x="110624" y="18083"/>
                </a:lnTo>
                <a:lnTo>
                  <a:pt x="108039" y="14862"/>
                </a:lnTo>
                <a:lnTo>
                  <a:pt x="104411" y="11761"/>
                </a:lnTo>
                <a:lnTo>
                  <a:pt x="100088" y="8743"/>
                </a:lnTo>
                <a:lnTo>
                  <a:pt x="95300" y="5777"/>
                </a:lnTo>
                <a:lnTo>
                  <a:pt x="91156" y="3800"/>
                </a:lnTo>
                <a:lnTo>
                  <a:pt x="87441" y="2482"/>
                </a:lnTo>
                <a:lnTo>
                  <a:pt x="84011" y="1603"/>
                </a:lnTo>
                <a:lnTo>
                  <a:pt x="79820" y="1017"/>
                </a:lnTo>
                <a:lnTo>
                  <a:pt x="75121" y="627"/>
                </a:lnTo>
                <a:lnTo>
                  <a:pt x="70083" y="367"/>
                </a:lnTo>
                <a:lnTo>
                  <a:pt x="59406" y="78"/>
                </a:lnTo>
                <a:lnTo>
                  <a:pt x="53892" y="0"/>
                </a:lnTo>
                <a:lnTo>
                  <a:pt x="49263" y="902"/>
                </a:lnTo>
                <a:lnTo>
                  <a:pt x="45224" y="2455"/>
                </a:lnTo>
                <a:lnTo>
                  <a:pt x="41579" y="4443"/>
                </a:lnTo>
                <a:lnTo>
                  <a:pt x="37244" y="5768"/>
                </a:lnTo>
                <a:lnTo>
                  <a:pt x="32450" y="6652"/>
                </a:lnTo>
                <a:lnTo>
                  <a:pt x="8573" y="169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9"/>
          <p:cNvSpPr/>
          <p:nvPr/>
        </p:nvSpPr>
        <p:spPr>
          <a:xfrm>
            <a:off x="5823584" y="5494972"/>
            <a:ext cx="197169" cy="217255"/>
          </a:xfrm>
          <a:custGeom>
            <a:avLst/>
            <a:gdLst/>
            <a:ahLst/>
            <a:cxnLst/>
            <a:rect l="0" t="0" r="0" b="0"/>
            <a:pathLst>
              <a:path w="197169" h="217255">
                <a:moveTo>
                  <a:pt x="0" y="17145"/>
                </a:moveTo>
                <a:lnTo>
                  <a:pt x="4552" y="35348"/>
                </a:lnTo>
                <a:lnTo>
                  <a:pt x="6844" y="42615"/>
                </a:lnTo>
                <a:lnTo>
                  <a:pt x="9325" y="49366"/>
                </a:lnTo>
                <a:lnTo>
                  <a:pt x="11932" y="55770"/>
                </a:lnTo>
                <a:lnTo>
                  <a:pt x="15575" y="62898"/>
                </a:lnTo>
                <a:lnTo>
                  <a:pt x="19909" y="70507"/>
                </a:lnTo>
                <a:lnTo>
                  <a:pt x="24702" y="78437"/>
                </a:lnTo>
                <a:lnTo>
                  <a:pt x="28851" y="85629"/>
                </a:lnTo>
                <a:lnTo>
                  <a:pt x="41146" y="107710"/>
                </a:lnTo>
                <a:lnTo>
                  <a:pt x="60134" y="140287"/>
                </a:lnTo>
                <a:lnTo>
                  <a:pt x="68954" y="156330"/>
                </a:lnTo>
                <a:lnTo>
                  <a:pt x="75497" y="165180"/>
                </a:lnTo>
                <a:lnTo>
                  <a:pt x="83669" y="174890"/>
                </a:lnTo>
                <a:lnTo>
                  <a:pt x="92927" y="185174"/>
                </a:lnTo>
                <a:lnTo>
                  <a:pt x="99099" y="192982"/>
                </a:lnTo>
                <a:lnTo>
                  <a:pt x="103214" y="199140"/>
                </a:lnTo>
                <a:lnTo>
                  <a:pt x="105957" y="204197"/>
                </a:lnTo>
                <a:lnTo>
                  <a:pt x="108738" y="208522"/>
                </a:lnTo>
                <a:lnTo>
                  <a:pt x="111545" y="212357"/>
                </a:lnTo>
                <a:lnTo>
                  <a:pt x="114368" y="215867"/>
                </a:lnTo>
                <a:lnTo>
                  <a:pt x="117203" y="217254"/>
                </a:lnTo>
                <a:lnTo>
                  <a:pt x="120046" y="217226"/>
                </a:lnTo>
                <a:lnTo>
                  <a:pt x="122893" y="216254"/>
                </a:lnTo>
                <a:lnTo>
                  <a:pt x="128597" y="212636"/>
                </a:lnTo>
                <a:lnTo>
                  <a:pt x="131452" y="210337"/>
                </a:lnTo>
                <a:lnTo>
                  <a:pt x="133355" y="207852"/>
                </a:lnTo>
                <a:lnTo>
                  <a:pt x="134624" y="205243"/>
                </a:lnTo>
                <a:lnTo>
                  <a:pt x="135469" y="202551"/>
                </a:lnTo>
                <a:lnTo>
                  <a:pt x="136985" y="195042"/>
                </a:lnTo>
                <a:lnTo>
                  <a:pt x="141210" y="171458"/>
                </a:lnTo>
                <a:lnTo>
                  <a:pt x="148944" y="121499"/>
                </a:lnTo>
                <a:lnTo>
                  <a:pt x="151684" y="106717"/>
                </a:lnTo>
                <a:lnTo>
                  <a:pt x="154463" y="94005"/>
                </a:lnTo>
                <a:lnTo>
                  <a:pt x="157268" y="82672"/>
                </a:lnTo>
                <a:lnTo>
                  <a:pt x="161043" y="72260"/>
                </a:lnTo>
                <a:lnTo>
                  <a:pt x="165465" y="62461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0"/>
          <p:cNvSpPr/>
          <p:nvPr/>
        </p:nvSpPr>
        <p:spPr>
          <a:xfrm>
            <a:off x="6903719" y="5280660"/>
            <a:ext cx="214314" cy="349433"/>
          </a:xfrm>
          <a:custGeom>
            <a:avLst/>
            <a:gdLst/>
            <a:ahLst/>
            <a:cxnLst/>
            <a:rect l="0" t="0" r="0" b="0"/>
            <a:pathLst>
              <a:path w="214314" h="349433">
                <a:moveTo>
                  <a:pt x="0" y="214312"/>
                </a:moveTo>
                <a:lnTo>
                  <a:pt x="0" y="241006"/>
                </a:lnTo>
                <a:lnTo>
                  <a:pt x="954" y="244491"/>
                </a:lnTo>
                <a:lnTo>
                  <a:pt x="4552" y="250902"/>
                </a:lnTo>
                <a:lnTo>
                  <a:pt x="7797" y="254898"/>
                </a:lnTo>
                <a:lnTo>
                  <a:pt x="11865" y="259467"/>
                </a:lnTo>
                <a:lnTo>
                  <a:pt x="20514" y="268671"/>
                </a:lnTo>
                <a:lnTo>
                  <a:pt x="31690" y="280161"/>
                </a:lnTo>
                <a:lnTo>
                  <a:pt x="41390" y="289933"/>
                </a:lnTo>
                <a:lnTo>
                  <a:pt x="51406" y="297111"/>
                </a:lnTo>
                <a:lnTo>
                  <a:pt x="64751" y="305706"/>
                </a:lnTo>
                <a:lnTo>
                  <a:pt x="92596" y="322559"/>
                </a:lnTo>
                <a:lnTo>
                  <a:pt x="111321" y="333225"/>
                </a:lnTo>
                <a:lnTo>
                  <a:pt x="120887" y="337402"/>
                </a:lnTo>
                <a:lnTo>
                  <a:pt x="131074" y="341139"/>
                </a:lnTo>
                <a:lnTo>
                  <a:pt x="141675" y="344584"/>
                </a:lnTo>
                <a:lnTo>
                  <a:pt x="150648" y="346880"/>
                </a:lnTo>
                <a:lnTo>
                  <a:pt x="158535" y="348411"/>
                </a:lnTo>
                <a:lnTo>
                  <a:pt x="165698" y="349432"/>
                </a:lnTo>
                <a:lnTo>
                  <a:pt x="171425" y="349159"/>
                </a:lnTo>
                <a:lnTo>
                  <a:pt x="176196" y="348025"/>
                </a:lnTo>
                <a:lnTo>
                  <a:pt x="180329" y="346317"/>
                </a:lnTo>
                <a:lnTo>
                  <a:pt x="184037" y="344226"/>
                </a:lnTo>
                <a:lnTo>
                  <a:pt x="190697" y="339361"/>
                </a:lnTo>
                <a:lnTo>
                  <a:pt x="192854" y="335778"/>
                </a:lnTo>
                <a:lnTo>
                  <a:pt x="195251" y="326717"/>
                </a:lnTo>
                <a:lnTo>
                  <a:pt x="195890" y="320681"/>
                </a:lnTo>
                <a:lnTo>
                  <a:pt x="196316" y="313800"/>
                </a:lnTo>
                <a:lnTo>
                  <a:pt x="196600" y="306355"/>
                </a:lnTo>
                <a:lnTo>
                  <a:pt x="197118" y="166685"/>
                </a:lnTo>
                <a:lnTo>
                  <a:pt x="198087" y="149224"/>
                </a:lnTo>
                <a:lnTo>
                  <a:pt x="199686" y="132820"/>
                </a:lnTo>
                <a:lnTo>
                  <a:pt x="206487" y="76819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1"/>
          <p:cNvSpPr/>
          <p:nvPr/>
        </p:nvSpPr>
        <p:spPr>
          <a:xfrm>
            <a:off x="5823584" y="3450385"/>
            <a:ext cx="2168844" cy="47195"/>
          </a:xfrm>
          <a:custGeom>
            <a:avLst/>
            <a:gdLst/>
            <a:ahLst/>
            <a:cxnLst/>
            <a:rect l="0" t="0" r="0" b="0"/>
            <a:pathLst>
              <a:path w="2168844" h="47195">
                <a:moveTo>
                  <a:pt x="0" y="47194"/>
                </a:moveTo>
                <a:lnTo>
                  <a:pt x="13653" y="42644"/>
                </a:lnTo>
                <a:lnTo>
                  <a:pt x="18627" y="41303"/>
                </a:lnTo>
                <a:lnTo>
                  <a:pt x="22896" y="40410"/>
                </a:lnTo>
                <a:lnTo>
                  <a:pt x="36591" y="38975"/>
                </a:lnTo>
                <a:lnTo>
                  <a:pt x="39634" y="37905"/>
                </a:lnTo>
                <a:lnTo>
                  <a:pt x="42616" y="36239"/>
                </a:lnTo>
                <a:lnTo>
                  <a:pt x="45555" y="34176"/>
                </a:lnTo>
                <a:lnTo>
                  <a:pt x="50373" y="32800"/>
                </a:lnTo>
                <a:lnTo>
                  <a:pt x="56442" y="31883"/>
                </a:lnTo>
                <a:lnTo>
                  <a:pt x="77613" y="30412"/>
                </a:lnTo>
                <a:lnTo>
                  <a:pt x="87873" y="30157"/>
                </a:lnTo>
                <a:lnTo>
                  <a:pt x="92872" y="29169"/>
                </a:lnTo>
                <a:lnTo>
                  <a:pt x="99063" y="27558"/>
                </a:lnTo>
                <a:lnTo>
                  <a:pt x="106047" y="25531"/>
                </a:lnTo>
                <a:lnTo>
                  <a:pt x="111656" y="24180"/>
                </a:lnTo>
                <a:lnTo>
                  <a:pt x="116347" y="23279"/>
                </a:lnTo>
                <a:lnTo>
                  <a:pt x="120428" y="22678"/>
                </a:lnTo>
                <a:lnTo>
                  <a:pt x="145281" y="16931"/>
                </a:lnTo>
                <a:lnTo>
                  <a:pt x="162577" y="12731"/>
                </a:lnTo>
                <a:lnTo>
                  <a:pt x="175060" y="9932"/>
                </a:lnTo>
                <a:lnTo>
                  <a:pt x="184334" y="8065"/>
                </a:lnTo>
                <a:lnTo>
                  <a:pt x="191470" y="6821"/>
                </a:lnTo>
                <a:lnTo>
                  <a:pt x="212098" y="5438"/>
                </a:lnTo>
                <a:lnTo>
                  <a:pt x="224266" y="5069"/>
                </a:lnTo>
                <a:lnTo>
                  <a:pt x="236189" y="3871"/>
                </a:lnTo>
                <a:lnTo>
                  <a:pt x="247947" y="2120"/>
                </a:lnTo>
                <a:lnTo>
                  <a:pt x="259595" y="0"/>
                </a:lnTo>
                <a:lnTo>
                  <a:pt x="282699" y="184"/>
                </a:lnTo>
                <a:lnTo>
                  <a:pt x="302809" y="2489"/>
                </a:lnTo>
                <a:lnTo>
                  <a:pt x="328561" y="3968"/>
                </a:lnTo>
                <a:lnTo>
                  <a:pt x="390540" y="4326"/>
                </a:lnTo>
                <a:lnTo>
                  <a:pt x="510317" y="4332"/>
                </a:lnTo>
                <a:lnTo>
                  <a:pt x="528807" y="5284"/>
                </a:lnTo>
                <a:lnTo>
                  <a:pt x="546848" y="6872"/>
                </a:lnTo>
                <a:lnTo>
                  <a:pt x="564590" y="8883"/>
                </a:lnTo>
                <a:lnTo>
                  <a:pt x="580229" y="10223"/>
                </a:lnTo>
                <a:lnTo>
                  <a:pt x="594464" y="11117"/>
                </a:lnTo>
                <a:lnTo>
                  <a:pt x="635586" y="12552"/>
                </a:lnTo>
                <a:lnTo>
                  <a:pt x="864452" y="12895"/>
                </a:lnTo>
                <a:lnTo>
                  <a:pt x="881102" y="13851"/>
                </a:lnTo>
                <a:lnTo>
                  <a:pt x="894106" y="15441"/>
                </a:lnTo>
                <a:lnTo>
                  <a:pt x="904682" y="17453"/>
                </a:lnTo>
                <a:lnTo>
                  <a:pt x="913636" y="18794"/>
                </a:lnTo>
                <a:lnTo>
                  <a:pt x="921511" y="19688"/>
                </a:lnTo>
                <a:lnTo>
                  <a:pt x="979693" y="21124"/>
                </a:lnTo>
                <a:lnTo>
                  <a:pt x="1002697" y="22194"/>
                </a:lnTo>
                <a:lnTo>
                  <a:pt x="1053655" y="25923"/>
                </a:lnTo>
                <a:lnTo>
                  <a:pt x="1086295" y="27299"/>
                </a:lnTo>
                <a:lnTo>
                  <a:pt x="1163201" y="28827"/>
                </a:lnTo>
                <a:lnTo>
                  <a:pt x="1566369" y="30018"/>
                </a:lnTo>
                <a:lnTo>
                  <a:pt x="1597649" y="30981"/>
                </a:lnTo>
                <a:lnTo>
                  <a:pt x="1695541" y="35935"/>
                </a:lnTo>
                <a:lnTo>
                  <a:pt x="1772750" y="37428"/>
                </a:lnTo>
                <a:lnTo>
                  <a:pt x="1814293" y="36873"/>
                </a:lnTo>
                <a:lnTo>
                  <a:pt x="1994683" y="31136"/>
                </a:lnTo>
                <a:lnTo>
                  <a:pt x="2146411" y="30078"/>
                </a:lnTo>
                <a:lnTo>
                  <a:pt x="2151984" y="29116"/>
                </a:lnTo>
                <a:lnTo>
                  <a:pt x="2156651" y="27522"/>
                </a:lnTo>
                <a:lnTo>
                  <a:pt x="2168843" y="214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2"/>
          <p:cNvSpPr/>
          <p:nvPr/>
        </p:nvSpPr>
        <p:spPr>
          <a:xfrm>
            <a:off x="5790959" y="3454717"/>
            <a:ext cx="82703" cy="59799"/>
          </a:xfrm>
          <a:custGeom>
            <a:avLst/>
            <a:gdLst/>
            <a:ahLst/>
            <a:cxnLst/>
            <a:rect l="0" t="0" r="0" b="0"/>
            <a:pathLst>
              <a:path w="82703" h="59799">
                <a:moveTo>
                  <a:pt x="6908" y="42862"/>
                </a:moveTo>
                <a:lnTo>
                  <a:pt x="11459" y="51964"/>
                </a:lnTo>
                <a:lnTo>
                  <a:pt x="13752" y="54645"/>
                </a:lnTo>
                <a:lnTo>
                  <a:pt x="16233" y="56433"/>
                </a:lnTo>
                <a:lnTo>
                  <a:pt x="18840" y="57624"/>
                </a:lnTo>
                <a:lnTo>
                  <a:pt x="21530" y="58419"/>
                </a:lnTo>
                <a:lnTo>
                  <a:pt x="24276" y="58948"/>
                </a:lnTo>
                <a:lnTo>
                  <a:pt x="27059" y="59301"/>
                </a:lnTo>
                <a:lnTo>
                  <a:pt x="31772" y="59537"/>
                </a:lnTo>
                <a:lnTo>
                  <a:pt x="44629" y="59798"/>
                </a:lnTo>
                <a:lnTo>
                  <a:pt x="50153" y="58916"/>
                </a:lnTo>
                <a:lnTo>
                  <a:pt x="54788" y="57375"/>
                </a:lnTo>
                <a:lnTo>
                  <a:pt x="58831" y="55395"/>
                </a:lnTo>
                <a:lnTo>
                  <a:pt x="62478" y="54075"/>
                </a:lnTo>
                <a:lnTo>
                  <a:pt x="65862" y="53195"/>
                </a:lnTo>
                <a:lnTo>
                  <a:pt x="69071" y="52608"/>
                </a:lnTo>
                <a:lnTo>
                  <a:pt x="71210" y="51265"/>
                </a:lnTo>
                <a:lnTo>
                  <a:pt x="72636" y="49416"/>
                </a:lnTo>
                <a:lnTo>
                  <a:pt x="73586" y="47232"/>
                </a:lnTo>
                <a:lnTo>
                  <a:pt x="75173" y="45775"/>
                </a:lnTo>
                <a:lnTo>
                  <a:pt x="77183" y="44805"/>
                </a:lnTo>
                <a:lnTo>
                  <a:pt x="79476" y="44157"/>
                </a:lnTo>
                <a:lnTo>
                  <a:pt x="81004" y="41821"/>
                </a:lnTo>
                <a:lnTo>
                  <a:pt x="82023" y="38358"/>
                </a:lnTo>
                <a:lnTo>
                  <a:pt x="82702" y="34145"/>
                </a:lnTo>
                <a:lnTo>
                  <a:pt x="82203" y="29431"/>
                </a:lnTo>
                <a:lnTo>
                  <a:pt x="80917" y="24383"/>
                </a:lnTo>
                <a:lnTo>
                  <a:pt x="76561" y="11696"/>
                </a:lnTo>
                <a:lnTo>
                  <a:pt x="75250" y="9702"/>
                </a:lnTo>
                <a:lnTo>
                  <a:pt x="73425" y="7421"/>
                </a:lnTo>
                <a:lnTo>
                  <a:pt x="71255" y="4947"/>
                </a:lnTo>
                <a:lnTo>
                  <a:pt x="68856" y="3298"/>
                </a:lnTo>
                <a:lnTo>
                  <a:pt x="66304" y="2199"/>
                </a:lnTo>
                <a:lnTo>
                  <a:pt x="63651" y="1466"/>
                </a:lnTo>
                <a:lnTo>
                  <a:pt x="60929" y="977"/>
                </a:lnTo>
                <a:lnTo>
                  <a:pt x="58162" y="651"/>
                </a:lnTo>
                <a:lnTo>
                  <a:pt x="55365" y="435"/>
                </a:lnTo>
                <a:lnTo>
                  <a:pt x="51595" y="290"/>
                </a:lnTo>
                <a:lnTo>
                  <a:pt x="42327" y="129"/>
                </a:lnTo>
                <a:lnTo>
                  <a:pt x="38140" y="1038"/>
                </a:lnTo>
                <a:lnTo>
                  <a:pt x="34397" y="2597"/>
                </a:lnTo>
                <a:lnTo>
                  <a:pt x="26096" y="7392"/>
                </a:lnTo>
                <a:lnTo>
                  <a:pt x="24463" y="8738"/>
                </a:lnTo>
                <a:lnTo>
                  <a:pt x="22421" y="10588"/>
                </a:lnTo>
                <a:lnTo>
                  <a:pt x="17613" y="15183"/>
                </a:lnTo>
                <a:lnTo>
                  <a:pt x="12300" y="20401"/>
                </a:lnTo>
                <a:lnTo>
                  <a:pt x="9551" y="22173"/>
                </a:lnTo>
                <a:lnTo>
                  <a:pt x="6765" y="23355"/>
                </a:lnTo>
                <a:lnTo>
                  <a:pt x="3955" y="24142"/>
                </a:lnTo>
                <a:lnTo>
                  <a:pt x="2082" y="26572"/>
                </a:lnTo>
                <a:lnTo>
                  <a:pt x="833" y="30097"/>
                </a:lnTo>
                <a:lnTo>
                  <a:pt x="0" y="34352"/>
                </a:lnTo>
                <a:lnTo>
                  <a:pt x="398" y="37189"/>
                </a:lnTo>
                <a:lnTo>
                  <a:pt x="1616" y="39080"/>
                </a:lnTo>
                <a:lnTo>
                  <a:pt x="3380" y="40341"/>
                </a:lnTo>
                <a:lnTo>
                  <a:pt x="5508" y="42134"/>
                </a:lnTo>
                <a:lnTo>
                  <a:pt x="7880" y="44282"/>
                </a:lnTo>
                <a:lnTo>
                  <a:pt x="13979" y="50022"/>
                </a:lnTo>
                <a:lnTo>
                  <a:pt x="16384" y="50493"/>
                </a:lnTo>
                <a:lnTo>
                  <a:pt x="19893" y="50807"/>
                </a:lnTo>
                <a:lnTo>
                  <a:pt x="24137" y="51017"/>
                </a:lnTo>
                <a:lnTo>
                  <a:pt x="33933" y="51249"/>
                </a:lnTo>
                <a:lnTo>
                  <a:pt x="51193" y="51398"/>
                </a:lnTo>
                <a:lnTo>
                  <a:pt x="55481" y="50458"/>
                </a:lnTo>
                <a:lnTo>
                  <a:pt x="60245" y="48879"/>
                </a:lnTo>
                <a:lnTo>
                  <a:pt x="65326" y="46873"/>
                </a:lnTo>
                <a:lnTo>
                  <a:pt x="69666" y="43631"/>
                </a:lnTo>
                <a:lnTo>
                  <a:pt x="73512" y="39565"/>
                </a:lnTo>
                <a:lnTo>
                  <a:pt x="77028" y="34949"/>
                </a:lnTo>
                <a:lnTo>
                  <a:pt x="79372" y="30919"/>
                </a:lnTo>
                <a:lnTo>
                  <a:pt x="80935" y="27281"/>
                </a:lnTo>
                <a:lnTo>
                  <a:pt x="81977" y="23902"/>
                </a:lnTo>
                <a:lnTo>
                  <a:pt x="81719" y="20697"/>
                </a:lnTo>
                <a:lnTo>
                  <a:pt x="80595" y="17608"/>
                </a:lnTo>
                <a:lnTo>
                  <a:pt x="78893" y="14596"/>
                </a:lnTo>
                <a:lnTo>
                  <a:pt x="76805" y="11636"/>
                </a:lnTo>
                <a:lnTo>
                  <a:pt x="74462" y="8710"/>
                </a:lnTo>
                <a:lnTo>
                  <a:pt x="71946" y="5807"/>
                </a:lnTo>
                <a:lnTo>
                  <a:pt x="69317" y="3871"/>
                </a:lnTo>
                <a:lnTo>
                  <a:pt x="66612" y="2581"/>
                </a:lnTo>
                <a:lnTo>
                  <a:pt x="63855" y="1721"/>
                </a:lnTo>
                <a:lnTo>
                  <a:pt x="61065" y="1147"/>
                </a:lnTo>
                <a:lnTo>
                  <a:pt x="58253" y="765"/>
                </a:lnTo>
                <a:lnTo>
                  <a:pt x="55426" y="510"/>
                </a:lnTo>
                <a:lnTo>
                  <a:pt x="51635" y="340"/>
                </a:lnTo>
                <a:lnTo>
                  <a:pt x="326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3"/>
          <p:cNvSpPr/>
          <p:nvPr/>
        </p:nvSpPr>
        <p:spPr>
          <a:xfrm>
            <a:off x="7846694" y="3480435"/>
            <a:ext cx="574359" cy="8573"/>
          </a:xfrm>
          <a:custGeom>
            <a:avLst/>
            <a:gdLst/>
            <a:ahLst/>
            <a:cxnLst/>
            <a:rect l="0" t="0" r="0" b="0"/>
            <a:pathLst>
              <a:path w="574359" h="8573">
                <a:moveTo>
                  <a:pt x="0" y="8572"/>
                </a:moveTo>
                <a:lnTo>
                  <a:pt x="22755" y="8572"/>
                </a:lnTo>
                <a:lnTo>
                  <a:pt x="72027" y="6032"/>
                </a:lnTo>
                <a:lnTo>
                  <a:pt x="105167" y="4021"/>
                </a:lnTo>
                <a:lnTo>
                  <a:pt x="182632" y="1787"/>
                </a:lnTo>
                <a:lnTo>
                  <a:pt x="5743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4"/>
          <p:cNvSpPr/>
          <p:nvPr/>
        </p:nvSpPr>
        <p:spPr>
          <a:xfrm>
            <a:off x="8355455" y="3394710"/>
            <a:ext cx="227949" cy="196666"/>
          </a:xfrm>
          <a:custGeom>
            <a:avLst/>
            <a:gdLst/>
            <a:ahLst/>
            <a:cxnLst/>
            <a:rect l="0" t="0" r="0" b="0"/>
            <a:pathLst>
              <a:path w="227949" h="196666">
                <a:moveTo>
                  <a:pt x="5589" y="0"/>
                </a:moveTo>
                <a:lnTo>
                  <a:pt x="19243" y="9101"/>
                </a:lnTo>
                <a:lnTo>
                  <a:pt x="24216" y="11782"/>
                </a:lnTo>
                <a:lnTo>
                  <a:pt x="28485" y="13570"/>
                </a:lnTo>
                <a:lnTo>
                  <a:pt x="32284" y="14761"/>
                </a:lnTo>
                <a:lnTo>
                  <a:pt x="37673" y="17461"/>
                </a:lnTo>
                <a:lnTo>
                  <a:pt x="44124" y="21165"/>
                </a:lnTo>
                <a:lnTo>
                  <a:pt x="51281" y="25540"/>
                </a:lnTo>
                <a:lnTo>
                  <a:pt x="57005" y="28457"/>
                </a:lnTo>
                <a:lnTo>
                  <a:pt x="61774" y="30401"/>
                </a:lnTo>
                <a:lnTo>
                  <a:pt x="65906" y="31697"/>
                </a:lnTo>
                <a:lnTo>
                  <a:pt x="83198" y="38218"/>
                </a:lnTo>
                <a:lnTo>
                  <a:pt x="94476" y="42623"/>
                </a:lnTo>
                <a:lnTo>
                  <a:pt x="103899" y="45561"/>
                </a:lnTo>
                <a:lnTo>
                  <a:pt x="112087" y="47519"/>
                </a:lnTo>
                <a:lnTo>
                  <a:pt x="119450" y="48824"/>
                </a:lnTo>
                <a:lnTo>
                  <a:pt x="130074" y="51599"/>
                </a:lnTo>
                <a:lnTo>
                  <a:pt x="142872" y="55354"/>
                </a:lnTo>
                <a:lnTo>
                  <a:pt x="157119" y="59763"/>
                </a:lnTo>
                <a:lnTo>
                  <a:pt x="168521" y="63654"/>
                </a:lnTo>
                <a:lnTo>
                  <a:pt x="178028" y="67201"/>
                </a:lnTo>
                <a:lnTo>
                  <a:pt x="186271" y="70518"/>
                </a:lnTo>
                <a:lnTo>
                  <a:pt x="192720" y="72729"/>
                </a:lnTo>
                <a:lnTo>
                  <a:pt x="197970" y="74204"/>
                </a:lnTo>
                <a:lnTo>
                  <a:pt x="202423" y="75187"/>
                </a:lnTo>
                <a:lnTo>
                  <a:pt x="206344" y="76794"/>
                </a:lnTo>
                <a:lnTo>
                  <a:pt x="213242" y="81120"/>
                </a:lnTo>
                <a:lnTo>
                  <a:pt x="219482" y="83678"/>
                </a:lnTo>
                <a:lnTo>
                  <a:pt x="222480" y="84360"/>
                </a:lnTo>
                <a:lnTo>
                  <a:pt x="224478" y="85768"/>
                </a:lnTo>
                <a:lnTo>
                  <a:pt x="225811" y="87658"/>
                </a:lnTo>
                <a:lnTo>
                  <a:pt x="227290" y="92299"/>
                </a:lnTo>
                <a:lnTo>
                  <a:pt x="227948" y="97536"/>
                </a:lnTo>
                <a:lnTo>
                  <a:pt x="227171" y="99314"/>
                </a:lnTo>
                <a:lnTo>
                  <a:pt x="225701" y="100499"/>
                </a:lnTo>
                <a:lnTo>
                  <a:pt x="223767" y="101289"/>
                </a:lnTo>
                <a:lnTo>
                  <a:pt x="219081" y="104707"/>
                </a:lnTo>
                <a:lnTo>
                  <a:pt x="212870" y="109402"/>
                </a:lnTo>
                <a:lnTo>
                  <a:pt x="208546" y="111987"/>
                </a:lnTo>
                <a:lnTo>
                  <a:pt x="203759" y="114663"/>
                </a:lnTo>
                <a:lnTo>
                  <a:pt x="195805" y="118352"/>
                </a:lnTo>
                <a:lnTo>
                  <a:pt x="174267" y="127531"/>
                </a:lnTo>
                <a:lnTo>
                  <a:pt x="163761" y="131692"/>
                </a:lnTo>
                <a:lnTo>
                  <a:pt x="144469" y="138858"/>
                </a:lnTo>
                <a:lnTo>
                  <a:pt x="136275" y="142102"/>
                </a:lnTo>
                <a:lnTo>
                  <a:pt x="128908" y="145217"/>
                </a:lnTo>
                <a:lnTo>
                  <a:pt x="122093" y="148246"/>
                </a:lnTo>
                <a:lnTo>
                  <a:pt x="114690" y="151218"/>
                </a:lnTo>
                <a:lnTo>
                  <a:pt x="98847" y="157060"/>
                </a:lnTo>
                <a:lnTo>
                  <a:pt x="73862" y="165705"/>
                </a:lnTo>
                <a:lnTo>
                  <a:pt x="66344" y="168572"/>
                </a:lnTo>
                <a:lnTo>
                  <a:pt x="59427" y="171436"/>
                </a:lnTo>
                <a:lnTo>
                  <a:pt x="52911" y="174298"/>
                </a:lnTo>
                <a:lnTo>
                  <a:pt x="40591" y="180018"/>
                </a:lnTo>
                <a:lnTo>
                  <a:pt x="34639" y="182877"/>
                </a:lnTo>
                <a:lnTo>
                  <a:pt x="29719" y="185735"/>
                </a:lnTo>
                <a:lnTo>
                  <a:pt x="25486" y="188594"/>
                </a:lnTo>
                <a:lnTo>
                  <a:pt x="21711" y="191451"/>
                </a:lnTo>
                <a:lnTo>
                  <a:pt x="17290" y="193357"/>
                </a:lnTo>
                <a:lnTo>
                  <a:pt x="12438" y="194627"/>
                </a:lnTo>
                <a:lnTo>
                  <a:pt x="63" y="196665"/>
                </a:lnTo>
                <a:lnTo>
                  <a:pt x="0" y="195880"/>
                </a:lnTo>
                <a:lnTo>
                  <a:pt x="2470" y="192467"/>
                </a:lnTo>
                <a:lnTo>
                  <a:pt x="6743" y="187776"/>
                </a:lnTo>
                <a:lnTo>
                  <a:pt x="9217" y="185192"/>
                </a:lnTo>
                <a:lnTo>
                  <a:pt x="14675" y="181563"/>
                </a:lnTo>
                <a:lnTo>
                  <a:pt x="22123" y="177240"/>
                </a:lnTo>
                <a:lnTo>
                  <a:pt x="30900" y="172452"/>
                </a:lnTo>
                <a:lnTo>
                  <a:pt x="39609" y="168308"/>
                </a:lnTo>
                <a:lnTo>
                  <a:pt x="48271" y="164593"/>
                </a:lnTo>
                <a:lnTo>
                  <a:pt x="56904" y="161163"/>
                </a:lnTo>
                <a:lnTo>
                  <a:pt x="64564" y="157925"/>
                </a:lnTo>
                <a:lnTo>
                  <a:pt x="78155" y="151786"/>
                </a:lnTo>
                <a:lnTo>
                  <a:pt x="87304" y="146911"/>
                </a:lnTo>
                <a:lnTo>
                  <a:pt x="128587" y="123634"/>
                </a:lnTo>
                <a:lnTo>
                  <a:pt x="136166" y="119570"/>
                </a:lnTo>
                <a:lnTo>
                  <a:pt x="142171" y="115908"/>
                </a:lnTo>
                <a:lnTo>
                  <a:pt x="147126" y="112515"/>
                </a:lnTo>
                <a:lnTo>
                  <a:pt x="151383" y="109300"/>
                </a:lnTo>
                <a:lnTo>
                  <a:pt x="155172" y="107156"/>
                </a:lnTo>
                <a:lnTo>
                  <a:pt x="161922" y="104775"/>
                </a:lnTo>
                <a:lnTo>
                  <a:pt x="168099" y="101177"/>
                </a:lnTo>
                <a:lnTo>
                  <a:pt x="177039" y="942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4196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Do not assume anything that a diagram does not tell you!</a:t>
            </a:r>
          </a:p>
          <a:p>
            <a:r>
              <a:rPr lang="en-US" dirty="0" smtClean="0"/>
              <a:t>Notice the marks for congruence in line segments and angles, as well as the mark for a 90 degree angle.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676400"/>
            <a:ext cx="234315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676400"/>
            <a:ext cx="271462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postulate?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Postulates or axioms are known as basic assumptions. Assumptions are statements accepted without proof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Postulate 1 Ruler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The points on a line can be paired with the real numbers in such a way that any two points can have coordinates 0 and 1.</a:t>
            </a:r>
          </a:p>
          <a:p>
            <a:pPr>
              <a:buNone/>
            </a:pPr>
            <a:r>
              <a:rPr lang="en-US" dirty="0" smtClean="0"/>
              <a:t>2. Once a coordinate system has been chosen in this way, the distance between any two points equals the absolute value of the difference of their coordinates.</a:t>
            </a:r>
            <a:endParaRPr lang="en-US" dirty="0"/>
          </a:p>
        </p:txBody>
      </p:sp>
      <p:sp>
        <p:nvSpPr>
          <p:cNvPr id="21" name="SMARTPenAnnotation68"/>
          <p:cNvSpPr/>
          <p:nvPr/>
        </p:nvSpPr>
        <p:spPr>
          <a:xfrm>
            <a:off x="4152315" y="3989224"/>
            <a:ext cx="788303" cy="356381"/>
          </a:xfrm>
          <a:custGeom>
            <a:avLst/>
            <a:gdLst/>
            <a:ahLst/>
            <a:cxnLst/>
            <a:rect l="0" t="0" r="0" b="0"/>
            <a:pathLst>
              <a:path w="788303" h="356381">
                <a:moveTo>
                  <a:pt x="136792" y="91286"/>
                </a:moveTo>
                <a:lnTo>
                  <a:pt x="132242" y="86735"/>
                </a:lnTo>
                <a:lnTo>
                  <a:pt x="129948" y="85394"/>
                </a:lnTo>
                <a:lnTo>
                  <a:pt x="124860" y="83905"/>
                </a:lnTo>
                <a:lnTo>
                  <a:pt x="112090" y="83066"/>
                </a:lnTo>
                <a:lnTo>
                  <a:pt x="107942" y="83901"/>
                </a:lnTo>
                <a:lnTo>
                  <a:pt x="94440" y="89545"/>
                </a:lnTo>
                <a:lnTo>
                  <a:pt x="91412" y="90125"/>
                </a:lnTo>
                <a:lnTo>
                  <a:pt x="88442" y="92417"/>
                </a:lnTo>
                <a:lnTo>
                  <a:pt x="82600" y="100044"/>
                </a:lnTo>
                <a:lnTo>
                  <a:pt x="74289" y="107243"/>
                </a:lnTo>
                <a:lnTo>
                  <a:pt x="69406" y="110497"/>
                </a:lnTo>
                <a:lnTo>
                  <a:pt x="61440" y="119191"/>
                </a:lnTo>
                <a:lnTo>
                  <a:pt x="53773" y="129405"/>
                </a:lnTo>
                <a:lnTo>
                  <a:pt x="44014" y="140296"/>
                </a:lnTo>
                <a:lnTo>
                  <a:pt x="39698" y="145866"/>
                </a:lnTo>
                <a:lnTo>
                  <a:pt x="35867" y="151486"/>
                </a:lnTo>
                <a:lnTo>
                  <a:pt x="32362" y="157136"/>
                </a:lnTo>
                <a:lnTo>
                  <a:pt x="27167" y="167571"/>
                </a:lnTo>
                <a:lnTo>
                  <a:pt x="13775" y="196945"/>
                </a:lnTo>
                <a:lnTo>
                  <a:pt x="9060" y="209350"/>
                </a:lnTo>
                <a:lnTo>
                  <a:pt x="5918" y="219526"/>
                </a:lnTo>
                <a:lnTo>
                  <a:pt x="3822" y="228214"/>
                </a:lnTo>
                <a:lnTo>
                  <a:pt x="2425" y="235911"/>
                </a:lnTo>
                <a:lnTo>
                  <a:pt x="1495" y="242948"/>
                </a:lnTo>
                <a:lnTo>
                  <a:pt x="874" y="249544"/>
                </a:lnTo>
                <a:lnTo>
                  <a:pt x="184" y="259413"/>
                </a:lnTo>
                <a:lnTo>
                  <a:pt x="0" y="263378"/>
                </a:lnTo>
                <a:lnTo>
                  <a:pt x="1782" y="271736"/>
                </a:lnTo>
                <a:lnTo>
                  <a:pt x="4876" y="283024"/>
                </a:lnTo>
                <a:lnTo>
                  <a:pt x="8843" y="296264"/>
                </a:lnTo>
                <a:lnTo>
                  <a:pt x="12440" y="306042"/>
                </a:lnTo>
                <a:lnTo>
                  <a:pt x="15791" y="313514"/>
                </a:lnTo>
                <a:lnTo>
                  <a:pt x="18977" y="319448"/>
                </a:lnTo>
                <a:lnTo>
                  <a:pt x="23006" y="325309"/>
                </a:lnTo>
                <a:lnTo>
                  <a:pt x="27597" y="331121"/>
                </a:lnTo>
                <a:lnTo>
                  <a:pt x="37779" y="341707"/>
                </a:lnTo>
                <a:lnTo>
                  <a:pt x="48653" y="349587"/>
                </a:lnTo>
                <a:lnTo>
                  <a:pt x="59837" y="353724"/>
                </a:lnTo>
                <a:lnTo>
                  <a:pt x="77988" y="356380"/>
                </a:lnTo>
                <a:lnTo>
                  <a:pt x="81397" y="355645"/>
                </a:lnTo>
                <a:lnTo>
                  <a:pt x="101193" y="345044"/>
                </a:lnTo>
                <a:lnTo>
                  <a:pt x="112697" y="336865"/>
                </a:lnTo>
                <a:lnTo>
                  <a:pt x="116919" y="331205"/>
                </a:lnTo>
                <a:lnTo>
                  <a:pt x="121638" y="323622"/>
                </a:lnTo>
                <a:lnTo>
                  <a:pt x="126690" y="314757"/>
                </a:lnTo>
                <a:lnTo>
                  <a:pt x="131010" y="305989"/>
                </a:lnTo>
                <a:lnTo>
                  <a:pt x="134842" y="297286"/>
                </a:lnTo>
                <a:lnTo>
                  <a:pt x="138350" y="288627"/>
                </a:lnTo>
                <a:lnTo>
                  <a:pt x="142593" y="274281"/>
                </a:lnTo>
                <a:lnTo>
                  <a:pt x="147327" y="256145"/>
                </a:lnTo>
                <a:lnTo>
                  <a:pt x="152388" y="235482"/>
                </a:lnTo>
                <a:lnTo>
                  <a:pt x="156714" y="215992"/>
                </a:lnTo>
                <a:lnTo>
                  <a:pt x="164061" y="179095"/>
                </a:lnTo>
                <a:lnTo>
                  <a:pt x="166402" y="165065"/>
                </a:lnTo>
                <a:lnTo>
                  <a:pt x="167962" y="153807"/>
                </a:lnTo>
                <a:lnTo>
                  <a:pt x="169002" y="144397"/>
                </a:lnTo>
                <a:lnTo>
                  <a:pt x="169695" y="129550"/>
                </a:lnTo>
                <a:lnTo>
                  <a:pt x="170899" y="65350"/>
                </a:lnTo>
                <a:lnTo>
                  <a:pt x="171913" y="63518"/>
                </a:lnTo>
                <a:lnTo>
                  <a:pt x="173541" y="63249"/>
                </a:lnTo>
                <a:lnTo>
                  <a:pt x="175578" y="64022"/>
                </a:lnTo>
                <a:lnTo>
                  <a:pt x="176937" y="65490"/>
                </a:lnTo>
                <a:lnTo>
                  <a:pt x="177843" y="67421"/>
                </a:lnTo>
                <a:lnTo>
                  <a:pt x="179802" y="73059"/>
                </a:lnTo>
                <a:lnTo>
                  <a:pt x="183848" y="81915"/>
                </a:lnTo>
                <a:lnTo>
                  <a:pt x="185307" y="87896"/>
                </a:lnTo>
                <a:lnTo>
                  <a:pt x="186281" y="94741"/>
                </a:lnTo>
                <a:lnTo>
                  <a:pt x="186929" y="102161"/>
                </a:lnTo>
                <a:lnTo>
                  <a:pt x="188315" y="112824"/>
                </a:lnTo>
                <a:lnTo>
                  <a:pt x="200045" y="191841"/>
                </a:lnTo>
                <a:lnTo>
                  <a:pt x="202773" y="206900"/>
                </a:lnTo>
                <a:lnTo>
                  <a:pt x="205544" y="219797"/>
                </a:lnTo>
                <a:lnTo>
                  <a:pt x="208344" y="231253"/>
                </a:lnTo>
                <a:lnTo>
                  <a:pt x="213068" y="243652"/>
                </a:lnTo>
                <a:lnTo>
                  <a:pt x="219076" y="256681"/>
                </a:lnTo>
                <a:lnTo>
                  <a:pt x="240147" y="298158"/>
                </a:lnTo>
                <a:lnTo>
                  <a:pt x="245700" y="305401"/>
                </a:lnTo>
                <a:lnTo>
                  <a:pt x="252259" y="312134"/>
                </a:lnTo>
                <a:lnTo>
                  <a:pt x="265263" y="322791"/>
                </a:lnTo>
                <a:lnTo>
                  <a:pt x="274218" y="327527"/>
                </a:lnTo>
                <a:lnTo>
                  <a:pt x="281373" y="329632"/>
                </a:lnTo>
                <a:lnTo>
                  <a:pt x="298278" y="330983"/>
                </a:lnTo>
                <a:lnTo>
                  <a:pt x="302552" y="329189"/>
                </a:lnTo>
                <a:lnTo>
                  <a:pt x="306354" y="326088"/>
                </a:lnTo>
                <a:lnTo>
                  <a:pt x="314070" y="318514"/>
                </a:lnTo>
                <a:lnTo>
                  <a:pt x="323850" y="311974"/>
                </a:lnTo>
                <a:lnTo>
                  <a:pt x="328172" y="306991"/>
                </a:lnTo>
                <a:lnTo>
                  <a:pt x="332006" y="300812"/>
                </a:lnTo>
                <a:lnTo>
                  <a:pt x="335515" y="293835"/>
                </a:lnTo>
                <a:lnTo>
                  <a:pt x="339759" y="287278"/>
                </a:lnTo>
                <a:lnTo>
                  <a:pt x="344493" y="281002"/>
                </a:lnTo>
                <a:lnTo>
                  <a:pt x="349555" y="274913"/>
                </a:lnTo>
                <a:lnTo>
                  <a:pt x="354833" y="265139"/>
                </a:lnTo>
                <a:lnTo>
                  <a:pt x="360258" y="252908"/>
                </a:lnTo>
                <a:lnTo>
                  <a:pt x="365779" y="239039"/>
                </a:lnTo>
                <a:lnTo>
                  <a:pt x="372318" y="220267"/>
                </a:lnTo>
                <a:lnTo>
                  <a:pt x="387203" y="174011"/>
                </a:lnTo>
                <a:lnTo>
                  <a:pt x="398263" y="136943"/>
                </a:lnTo>
                <a:lnTo>
                  <a:pt x="402546" y="121723"/>
                </a:lnTo>
                <a:lnTo>
                  <a:pt x="405402" y="109673"/>
                </a:lnTo>
                <a:lnTo>
                  <a:pt x="407305" y="99734"/>
                </a:lnTo>
                <a:lnTo>
                  <a:pt x="408574" y="91202"/>
                </a:lnTo>
                <a:lnTo>
                  <a:pt x="410373" y="82658"/>
                </a:lnTo>
                <a:lnTo>
                  <a:pt x="412524" y="74104"/>
                </a:lnTo>
                <a:lnTo>
                  <a:pt x="414911" y="65544"/>
                </a:lnTo>
                <a:lnTo>
                  <a:pt x="416502" y="57932"/>
                </a:lnTo>
                <a:lnTo>
                  <a:pt x="417563" y="50952"/>
                </a:lnTo>
                <a:lnTo>
                  <a:pt x="418270" y="44394"/>
                </a:lnTo>
                <a:lnTo>
                  <a:pt x="417789" y="37165"/>
                </a:lnTo>
                <a:lnTo>
                  <a:pt x="416516" y="29488"/>
                </a:lnTo>
                <a:lnTo>
                  <a:pt x="412180" y="10287"/>
                </a:lnTo>
                <a:lnTo>
                  <a:pt x="412776" y="9664"/>
                </a:lnTo>
                <a:lnTo>
                  <a:pt x="414126" y="10201"/>
                </a:lnTo>
                <a:lnTo>
                  <a:pt x="415980" y="11512"/>
                </a:lnTo>
                <a:lnTo>
                  <a:pt x="417214" y="17148"/>
                </a:lnTo>
                <a:lnTo>
                  <a:pt x="418038" y="25668"/>
                </a:lnTo>
                <a:lnTo>
                  <a:pt x="418952" y="44977"/>
                </a:lnTo>
                <a:lnTo>
                  <a:pt x="419359" y="59909"/>
                </a:lnTo>
                <a:lnTo>
                  <a:pt x="421373" y="77988"/>
                </a:lnTo>
                <a:lnTo>
                  <a:pt x="432355" y="159524"/>
                </a:lnTo>
                <a:lnTo>
                  <a:pt x="438969" y="203528"/>
                </a:lnTo>
                <a:lnTo>
                  <a:pt x="442065" y="220407"/>
                </a:lnTo>
                <a:lnTo>
                  <a:pt x="445083" y="234517"/>
                </a:lnTo>
                <a:lnTo>
                  <a:pt x="448047" y="246781"/>
                </a:lnTo>
                <a:lnTo>
                  <a:pt x="451927" y="258766"/>
                </a:lnTo>
                <a:lnTo>
                  <a:pt x="456420" y="270567"/>
                </a:lnTo>
                <a:lnTo>
                  <a:pt x="465539" y="291934"/>
                </a:lnTo>
                <a:lnTo>
                  <a:pt x="472767" y="307780"/>
                </a:lnTo>
                <a:lnTo>
                  <a:pt x="476028" y="312768"/>
                </a:lnTo>
                <a:lnTo>
                  <a:pt x="479154" y="316093"/>
                </a:lnTo>
                <a:lnTo>
                  <a:pt x="495567" y="325981"/>
                </a:lnTo>
                <a:lnTo>
                  <a:pt x="499800" y="326806"/>
                </a:lnTo>
                <a:lnTo>
                  <a:pt x="503575" y="326404"/>
                </a:lnTo>
                <a:lnTo>
                  <a:pt x="510309" y="324370"/>
                </a:lnTo>
                <a:lnTo>
                  <a:pt x="516477" y="323467"/>
                </a:lnTo>
                <a:lnTo>
                  <a:pt x="519456" y="321321"/>
                </a:lnTo>
                <a:lnTo>
                  <a:pt x="525304" y="313856"/>
                </a:lnTo>
                <a:lnTo>
                  <a:pt x="533953" y="303494"/>
                </a:lnTo>
                <a:lnTo>
                  <a:pt x="538726" y="295623"/>
                </a:lnTo>
                <a:lnTo>
                  <a:pt x="544765" y="284660"/>
                </a:lnTo>
                <a:lnTo>
                  <a:pt x="551649" y="271637"/>
                </a:lnTo>
                <a:lnTo>
                  <a:pt x="557191" y="259145"/>
                </a:lnTo>
                <a:lnTo>
                  <a:pt x="561838" y="247007"/>
                </a:lnTo>
                <a:lnTo>
                  <a:pt x="565888" y="235104"/>
                </a:lnTo>
                <a:lnTo>
                  <a:pt x="571447" y="220503"/>
                </a:lnTo>
                <a:lnTo>
                  <a:pt x="585242" y="186498"/>
                </a:lnTo>
                <a:lnTo>
                  <a:pt x="591016" y="170953"/>
                </a:lnTo>
                <a:lnTo>
                  <a:pt x="595818" y="156779"/>
                </a:lnTo>
                <a:lnTo>
                  <a:pt x="604646" y="128014"/>
                </a:lnTo>
                <a:lnTo>
                  <a:pt x="614920" y="93004"/>
                </a:lnTo>
                <a:lnTo>
                  <a:pt x="620326" y="71476"/>
                </a:lnTo>
                <a:lnTo>
                  <a:pt x="631414" y="22157"/>
                </a:lnTo>
                <a:lnTo>
                  <a:pt x="635132" y="8052"/>
                </a:lnTo>
                <a:lnTo>
                  <a:pt x="637612" y="1507"/>
                </a:lnTo>
                <a:lnTo>
                  <a:pt x="639264" y="0"/>
                </a:lnTo>
                <a:lnTo>
                  <a:pt x="639413" y="1854"/>
                </a:lnTo>
                <a:lnTo>
                  <a:pt x="637039" y="11533"/>
                </a:lnTo>
                <a:lnTo>
                  <a:pt x="636025" y="18115"/>
                </a:lnTo>
                <a:lnTo>
                  <a:pt x="635349" y="25360"/>
                </a:lnTo>
                <a:lnTo>
                  <a:pt x="634898" y="33048"/>
                </a:lnTo>
                <a:lnTo>
                  <a:pt x="635550" y="41983"/>
                </a:lnTo>
                <a:lnTo>
                  <a:pt x="636938" y="51750"/>
                </a:lnTo>
                <a:lnTo>
                  <a:pt x="638815" y="62071"/>
                </a:lnTo>
                <a:lnTo>
                  <a:pt x="640066" y="72762"/>
                </a:lnTo>
                <a:lnTo>
                  <a:pt x="640901" y="83699"/>
                </a:lnTo>
                <a:lnTo>
                  <a:pt x="641457" y="94800"/>
                </a:lnTo>
                <a:lnTo>
                  <a:pt x="642075" y="117295"/>
                </a:lnTo>
                <a:lnTo>
                  <a:pt x="642240" y="128628"/>
                </a:lnTo>
                <a:lnTo>
                  <a:pt x="643303" y="139041"/>
                </a:lnTo>
                <a:lnTo>
                  <a:pt x="644963" y="148840"/>
                </a:lnTo>
                <a:lnTo>
                  <a:pt x="647023" y="158230"/>
                </a:lnTo>
                <a:lnTo>
                  <a:pt x="654391" y="186444"/>
                </a:lnTo>
                <a:lnTo>
                  <a:pt x="659023" y="203302"/>
                </a:lnTo>
                <a:lnTo>
                  <a:pt x="664016" y="219303"/>
                </a:lnTo>
                <a:lnTo>
                  <a:pt x="669250" y="234733"/>
                </a:lnTo>
                <a:lnTo>
                  <a:pt x="674644" y="249782"/>
                </a:lnTo>
                <a:lnTo>
                  <a:pt x="680145" y="261720"/>
                </a:lnTo>
                <a:lnTo>
                  <a:pt x="685717" y="271584"/>
                </a:lnTo>
                <a:lnTo>
                  <a:pt x="691337" y="280064"/>
                </a:lnTo>
                <a:lnTo>
                  <a:pt x="696989" y="287623"/>
                </a:lnTo>
                <a:lnTo>
                  <a:pt x="702662" y="294567"/>
                </a:lnTo>
                <a:lnTo>
                  <a:pt x="713092" y="306410"/>
                </a:lnTo>
                <a:lnTo>
                  <a:pt x="720903" y="314849"/>
                </a:lnTo>
                <a:lnTo>
                  <a:pt x="735206" y="324955"/>
                </a:lnTo>
                <a:lnTo>
                  <a:pt x="751509" y="333982"/>
                </a:lnTo>
                <a:lnTo>
                  <a:pt x="773132" y="344613"/>
                </a:lnTo>
                <a:lnTo>
                  <a:pt x="788302" y="3484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9"/>
          <p:cNvSpPr/>
          <p:nvPr/>
        </p:nvSpPr>
        <p:spPr>
          <a:xfrm>
            <a:off x="5240654" y="4051641"/>
            <a:ext cx="454344" cy="243182"/>
          </a:xfrm>
          <a:custGeom>
            <a:avLst/>
            <a:gdLst/>
            <a:ahLst/>
            <a:cxnLst/>
            <a:rect l="0" t="0" r="0" b="0"/>
            <a:pathLst>
              <a:path w="454344" h="243182">
                <a:moveTo>
                  <a:pt x="0" y="46013"/>
                </a:moveTo>
                <a:lnTo>
                  <a:pt x="11932" y="69877"/>
                </a:lnTo>
                <a:lnTo>
                  <a:pt x="22448" y="93450"/>
                </a:lnTo>
                <a:lnTo>
                  <a:pt x="29253" y="109070"/>
                </a:lnTo>
                <a:lnTo>
                  <a:pt x="35695" y="125199"/>
                </a:lnTo>
                <a:lnTo>
                  <a:pt x="52910" y="171393"/>
                </a:lnTo>
                <a:lnTo>
                  <a:pt x="57181" y="181988"/>
                </a:lnTo>
                <a:lnTo>
                  <a:pt x="60981" y="190955"/>
                </a:lnTo>
                <a:lnTo>
                  <a:pt x="65419" y="200744"/>
                </a:lnTo>
                <a:lnTo>
                  <a:pt x="75431" y="221780"/>
                </a:lnTo>
                <a:lnTo>
                  <a:pt x="77910" y="228914"/>
                </a:lnTo>
                <a:lnTo>
                  <a:pt x="78610" y="233670"/>
                </a:lnTo>
                <a:lnTo>
                  <a:pt x="77801" y="238001"/>
                </a:lnTo>
                <a:lnTo>
                  <a:pt x="77585" y="237823"/>
                </a:lnTo>
                <a:lnTo>
                  <a:pt x="77281" y="230481"/>
                </a:lnTo>
                <a:lnTo>
                  <a:pt x="77238" y="226142"/>
                </a:lnTo>
                <a:lnTo>
                  <a:pt x="76257" y="221344"/>
                </a:lnTo>
                <a:lnTo>
                  <a:pt x="74651" y="216241"/>
                </a:lnTo>
                <a:lnTo>
                  <a:pt x="72628" y="210933"/>
                </a:lnTo>
                <a:lnTo>
                  <a:pt x="71278" y="204537"/>
                </a:lnTo>
                <a:lnTo>
                  <a:pt x="70379" y="197416"/>
                </a:lnTo>
                <a:lnTo>
                  <a:pt x="69780" y="189811"/>
                </a:lnTo>
                <a:lnTo>
                  <a:pt x="69380" y="179979"/>
                </a:lnTo>
                <a:lnTo>
                  <a:pt x="68936" y="156354"/>
                </a:lnTo>
                <a:lnTo>
                  <a:pt x="69770" y="145291"/>
                </a:lnTo>
                <a:lnTo>
                  <a:pt x="71279" y="135059"/>
                </a:lnTo>
                <a:lnTo>
                  <a:pt x="73237" y="125379"/>
                </a:lnTo>
                <a:lnTo>
                  <a:pt x="77400" y="115117"/>
                </a:lnTo>
                <a:lnTo>
                  <a:pt x="83033" y="104465"/>
                </a:lnTo>
                <a:lnTo>
                  <a:pt x="89645" y="93554"/>
                </a:lnTo>
                <a:lnTo>
                  <a:pt x="96911" y="83422"/>
                </a:lnTo>
                <a:lnTo>
                  <a:pt x="104613" y="73810"/>
                </a:lnTo>
                <a:lnTo>
                  <a:pt x="112604" y="64544"/>
                </a:lnTo>
                <a:lnTo>
                  <a:pt x="119838" y="57415"/>
                </a:lnTo>
                <a:lnTo>
                  <a:pt x="126564" y="51710"/>
                </a:lnTo>
                <a:lnTo>
                  <a:pt x="132954" y="46953"/>
                </a:lnTo>
                <a:lnTo>
                  <a:pt x="139119" y="42830"/>
                </a:lnTo>
                <a:lnTo>
                  <a:pt x="151049" y="35709"/>
                </a:lnTo>
                <a:lnTo>
                  <a:pt x="156897" y="34381"/>
                </a:lnTo>
                <a:lnTo>
                  <a:pt x="162701" y="34449"/>
                </a:lnTo>
                <a:lnTo>
                  <a:pt x="174229" y="37064"/>
                </a:lnTo>
                <a:lnTo>
                  <a:pt x="185703" y="41401"/>
                </a:lnTo>
                <a:lnTo>
                  <a:pt x="191430" y="44843"/>
                </a:lnTo>
                <a:lnTo>
                  <a:pt x="197152" y="49043"/>
                </a:lnTo>
                <a:lnTo>
                  <a:pt x="202873" y="53749"/>
                </a:lnTo>
                <a:lnTo>
                  <a:pt x="208591" y="58790"/>
                </a:lnTo>
                <a:lnTo>
                  <a:pt x="220025" y="69472"/>
                </a:lnTo>
                <a:lnTo>
                  <a:pt x="224789" y="75940"/>
                </a:lnTo>
                <a:lnTo>
                  <a:pt x="228917" y="83110"/>
                </a:lnTo>
                <a:lnTo>
                  <a:pt x="232621" y="90747"/>
                </a:lnTo>
                <a:lnTo>
                  <a:pt x="236043" y="101553"/>
                </a:lnTo>
                <a:lnTo>
                  <a:pt x="239278" y="114472"/>
                </a:lnTo>
                <a:lnTo>
                  <a:pt x="242386" y="128800"/>
                </a:lnTo>
                <a:lnTo>
                  <a:pt x="245411" y="141210"/>
                </a:lnTo>
                <a:lnTo>
                  <a:pt x="248380" y="152340"/>
                </a:lnTo>
                <a:lnTo>
                  <a:pt x="251312" y="162618"/>
                </a:lnTo>
                <a:lnTo>
                  <a:pt x="252314" y="171375"/>
                </a:lnTo>
                <a:lnTo>
                  <a:pt x="252030" y="179118"/>
                </a:lnTo>
                <a:lnTo>
                  <a:pt x="250887" y="186184"/>
                </a:lnTo>
                <a:lnTo>
                  <a:pt x="250126" y="194706"/>
                </a:lnTo>
                <a:lnTo>
                  <a:pt x="249618" y="204197"/>
                </a:lnTo>
                <a:lnTo>
                  <a:pt x="248803" y="233152"/>
                </a:lnTo>
                <a:lnTo>
                  <a:pt x="247784" y="235543"/>
                </a:lnTo>
                <a:lnTo>
                  <a:pt x="246152" y="236184"/>
                </a:lnTo>
                <a:lnTo>
                  <a:pt x="244111" y="235659"/>
                </a:lnTo>
                <a:lnTo>
                  <a:pt x="242751" y="233404"/>
                </a:lnTo>
                <a:lnTo>
                  <a:pt x="241240" y="225818"/>
                </a:lnTo>
                <a:lnTo>
                  <a:pt x="241789" y="214461"/>
                </a:lnTo>
                <a:lnTo>
                  <a:pt x="246161" y="162282"/>
                </a:lnTo>
                <a:lnTo>
                  <a:pt x="246975" y="147338"/>
                </a:lnTo>
                <a:lnTo>
                  <a:pt x="247517" y="133566"/>
                </a:lnTo>
                <a:lnTo>
                  <a:pt x="249784" y="121527"/>
                </a:lnTo>
                <a:lnTo>
                  <a:pt x="253200" y="110643"/>
                </a:lnTo>
                <a:lnTo>
                  <a:pt x="257383" y="100530"/>
                </a:lnTo>
                <a:lnTo>
                  <a:pt x="263029" y="88073"/>
                </a:lnTo>
                <a:lnTo>
                  <a:pt x="276922" y="58992"/>
                </a:lnTo>
                <a:lnTo>
                  <a:pt x="283675" y="47046"/>
                </a:lnTo>
                <a:lnTo>
                  <a:pt x="290082" y="37177"/>
                </a:lnTo>
                <a:lnTo>
                  <a:pt x="296258" y="28692"/>
                </a:lnTo>
                <a:lnTo>
                  <a:pt x="302280" y="22083"/>
                </a:lnTo>
                <a:lnTo>
                  <a:pt x="308201" y="16725"/>
                </a:lnTo>
                <a:lnTo>
                  <a:pt x="314053" y="12200"/>
                </a:lnTo>
                <a:lnTo>
                  <a:pt x="328174" y="4633"/>
                </a:lnTo>
                <a:lnTo>
                  <a:pt x="335940" y="1281"/>
                </a:lnTo>
                <a:lnTo>
                  <a:pt x="342071" y="0"/>
                </a:lnTo>
                <a:lnTo>
                  <a:pt x="347110" y="98"/>
                </a:lnTo>
                <a:lnTo>
                  <a:pt x="356202" y="2747"/>
                </a:lnTo>
                <a:lnTo>
                  <a:pt x="366592" y="7099"/>
                </a:lnTo>
                <a:lnTo>
                  <a:pt x="375020" y="12208"/>
                </a:lnTo>
                <a:lnTo>
                  <a:pt x="378601" y="14904"/>
                </a:lnTo>
                <a:lnTo>
                  <a:pt x="382893" y="19559"/>
                </a:lnTo>
                <a:lnTo>
                  <a:pt x="387660" y="25520"/>
                </a:lnTo>
                <a:lnTo>
                  <a:pt x="392743" y="32351"/>
                </a:lnTo>
                <a:lnTo>
                  <a:pt x="397084" y="39763"/>
                </a:lnTo>
                <a:lnTo>
                  <a:pt x="400930" y="47561"/>
                </a:lnTo>
                <a:lnTo>
                  <a:pt x="404447" y="55618"/>
                </a:lnTo>
                <a:lnTo>
                  <a:pt x="408696" y="66704"/>
                </a:lnTo>
                <a:lnTo>
                  <a:pt x="418498" y="94262"/>
                </a:lnTo>
                <a:lnTo>
                  <a:pt x="421874" y="106754"/>
                </a:lnTo>
                <a:lnTo>
                  <a:pt x="424125" y="117940"/>
                </a:lnTo>
                <a:lnTo>
                  <a:pt x="425625" y="128255"/>
                </a:lnTo>
                <a:lnTo>
                  <a:pt x="426625" y="140846"/>
                </a:lnTo>
                <a:lnTo>
                  <a:pt x="427292" y="154955"/>
                </a:lnTo>
                <a:lnTo>
                  <a:pt x="427737" y="170076"/>
                </a:lnTo>
                <a:lnTo>
                  <a:pt x="428985" y="182062"/>
                </a:lnTo>
                <a:lnTo>
                  <a:pt x="430771" y="191958"/>
                </a:lnTo>
                <a:lnTo>
                  <a:pt x="432913" y="200459"/>
                </a:lnTo>
                <a:lnTo>
                  <a:pt x="435294" y="208985"/>
                </a:lnTo>
                <a:lnTo>
                  <a:pt x="443419" y="235580"/>
                </a:lnTo>
                <a:lnTo>
                  <a:pt x="454343" y="2431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0"/>
          <p:cNvSpPr/>
          <p:nvPr/>
        </p:nvSpPr>
        <p:spPr>
          <a:xfrm>
            <a:off x="5797867" y="4049288"/>
            <a:ext cx="257176" cy="211061"/>
          </a:xfrm>
          <a:custGeom>
            <a:avLst/>
            <a:gdLst/>
            <a:ahLst/>
            <a:cxnLst/>
            <a:rect l="0" t="0" r="0" b="0"/>
            <a:pathLst>
              <a:path w="257176" h="211061">
                <a:moveTo>
                  <a:pt x="0" y="116947"/>
                </a:moveTo>
                <a:lnTo>
                  <a:pt x="13653" y="121497"/>
                </a:lnTo>
                <a:lnTo>
                  <a:pt x="19579" y="122838"/>
                </a:lnTo>
                <a:lnTo>
                  <a:pt x="25436" y="123732"/>
                </a:lnTo>
                <a:lnTo>
                  <a:pt x="31244" y="124327"/>
                </a:lnTo>
                <a:lnTo>
                  <a:pt x="37022" y="124725"/>
                </a:lnTo>
                <a:lnTo>
                  <a:pt x="42779" y="124990"/>
                </a:lnTo>
                <a:lnTo>
                  <a:pt x="48522" y="125166"/>
                </a:lnTo>
                <a:lnTo>
                  <a:pt x="54255" y="124331"/>
                </a:lnTo>
                <a:lnTo>
                  <a:pt x="59983" y="122822"/>
                </a:lnTo>
                <a:lnTo>
                  <a:pt x="65706" y="120864"/>
                </a:lnTo>
                <a:lnTo>
                  <a:pt x="71426" y="118606"/>
                </a:lnTo>
                <a:lnTo>
                  <a:pt x="77145" y="116148"/>
                </a:lnTo>
                <a:lnTo>
                  <a:pt x="88579" y="110877"/>
                </a:lnTo>
                <a:lnTo>
                  <a:pt x="100011" y="105359"/>
                </a:lnTo>
                <a:lnTo>
                  <a:pt x="107631" y="100649"/>
                </a:lnTo>
                <a:lnTo>
                  <a:pt x="116522" y="94652"/>
                </a:lnTo>
                <a:lnTo>
                  <a:pt x="136560" y="80368"/>
                </a:lnTo>
                <a:lnTo>
                  <a:pt x="158166" y="64495"/>
                </a:lnTo>
                <a:lnTo>
                  <a:pt x="166404" y="56261"/>
                </a:lnTo>
                <a:lnTo>
                  <a:pt x="172849" y="47915"/>
                </a:lnTo>
                <a:lnTo>
                  <a:pt x="178098" y="39493"/>
                </a:lnTo>
                <a:lnTo>
                  <a:pt x="180644" y="32926"/>
                </a:lnTo>
                <a:lnTo>
                  <a:pt x="181390" y="27595"/>
                </a:lnTo>
                <a:lnTo>
                  <a:pt x="180934" y="23089"/>
                </a:lnTo>
                <a:lnTo>
                  <a:pt x="179678" y="18180"/>
                </a:lnTo>
                <a:lnTo>
                  <a:pt x="177888" y="13002"/>
                </a:lnTo>
                <a:lnTo>
                  <a:pt x="175742" y="7645"/>
                </a:lnTo>
                <a:lnTo>
                  <a:pt x="173359" y="4074"/>
                </a:lnTo>
                <a:lnTo>
                  <a:pt x="170817" y="1693"/>
                </a:lnTo>
                <a:lnTo>
                  <a:pt x="168171" y="106"/>
                </a:lnTo>
                <a:lnTo>
                  <a:pt x="164502" y="0"/>
                </a:lnTo>
                <a:lnTo>
                  <a:pt x="160150" y="882"/>
                </a:lnTo>
                <a:lnTo>
                  <a:pt x="155344" y="2423"/>
                </a:lnTo>
                <a:lnTo>
                  <a:pt x="150235" y="3450"/>
                </a:lnTo>
                <a:lnTo>
                  <a:pt x="144925" y="4135"/>
                </a:lnTo>
                <a:lnTo>
                  <a:pt x="139479" y="4591"/>
                </a:lnTo>
                <a:lnTo>
                  <a:pt x="134896" y="6801"/>
                </a:lnTo>
                <a:lnTo>
                  <a:pt x="130888" y="10178"/>
                </a:lnTo>
                <a:lnTo>
                  <a:pt x="127264" y="14335"/>
                </a:lnTo>
                <a:lnTo>
                  <a:pt x="121990" y="19012"/>
                </a:lnTo>
                <a:lnTo>
                  <a:pt x="115617" y="24034"/>
                </a:lnTo>
                <a:lnTo>
                  <a:pt x="108510" y="29287"/>
                </a:lnTo>
                <a:lnTo>
                  <a:pt x="102820" y="34695"/>
                </a:lnTo>
                <a:lnTo>
                  <a:pt x="98074" y="40205"/>
                </a:lnTo>
                <a:lnTo>
                  <a:pt x="93958" y="45782"/>
                </a:lnTo>
                <a:lnTo>
                  <a:pt x="91214" y="51407"/>
                </a:lnTo>
                <a:lnTo>
                  <a:pt x="89384" y="57061"/>
                </a:lnTo>
                <a:lnTo>
                  <a:pt x="88165" y="62735"/>
                </a:lnTo>
                <a:lnTo>
                  <a:pt x="87351" y="68423"/>
                </a:lnTo>
                <a:lnTo>
                  <a:pt x="86809" y="74120"/>
                </a:lnTo>
                <a:lnTo>
                  <a:pt x="86448" y="79823"/>
                </a:lnTo>
                <a:lnTo>
                  <a:pt x="86046" y="96320"/>
                </a:lnTo>
                <a:lnTo>
                  <a:pt x="85940" y="106053"/>
                </a:lnTo>
                <a:lnTo>
                  <a:pt x="86821" y="114446"/>
                </a:lnTo>
                <a:lnTo>
                  <a:pt x="88360" y="121948"/>
                </a:lnTo>
                <a:lnTo>
                  <a:pt x="90339" y="128853"/>
                </a:lnTo>
                <a:lnTo>
                  <a:pt x="92611" y="135362"/>
                </a:lnTo>
                <a:lnTo>
                  <a:pt x="95078" y="141606"/>
                </a:lnTo>
                <a:lnTo>
                  <a:pt x="97675" y="147674"/>
                </a:lnTo>
                <a:lnTo>
                  <a:pt x="103101" y="159496"/>
                </a:lnTo>
                <a:lnTo>
                  <a:pt x="105882" y="165315"/>
                </a:lnTo>
                <a:lnTo>
                  <a:pt x="109641" y="170147"/>
                </a:lnTo>
                <a:lnTo>
                  <a:pt x="114051" y="174321"/>
                </a:lnTo>
                <a:lnTo>
                  <a:pt x="118897" y="178056"/>
                </a:lnTo>
                <a:lnTo>
                  <a:pt x="124032" y="182451"/>
                </a:lnTo>
                <a:lnTo>
                  <a:pt x="129360" y="187287"/>
                </a:lnTo>
                <a:lnTo>
                  <a:pt x="134818" y="192415"/>
                </a:lnTo>
                <a:lnTo>
                  <a:pt x="140361" y="196786"/>
                </a:lnTo>
                <a:lnTo>
                  <a:pt x="145962" y="200653"/>
                </a:lnTo>
                <a:lnTo>
                  <a:pt x="151600" y="204183"/>
                </a:lnTo>
                <a:lnTo>
                  <a:pt x="157264" y="206537"/>
                </a:lnTo>
                <a:lnTo>
                  <a:pt x="162945" y="208106"/>
                </a:lnTo>
                <a:lnTo>
                  <a:pt x="168638" y="209152"/>
                </a:lnTo>
                <a:lnTo>
                  <a:pt x="174338" y="209850"/>
                </a:lnTo>
                <a:lnTo>
                  <a:pt x="180043" y="210314"/>
                </a:lnTo>
                <a:lnTo>
                  <a:pt x="185751" y="210624"/>
                </a:lnTo>
                <a:lnTo>
                  <a:pt x="197174" y="210969"/>
                </a:lnTo>
                <a:lnTo>
                  <a:pt x="202886" y="211060"/>
                </a:lnTo>
                <a:lnTo>
                  <a:pt x="208600" y="210169"/>
                </a:lnTo>
                <a:lnTo>
                  <a:pt x="214315" y="208623"/>
                </a:lnTo>
                <a:lnTo>
                  <a:pt x="220029" y="206639"/>
                </a:lnTo>
                <a:lnTo>
                  <a:pt x="225744" y="204364"/>
                </a:lnTo>
                <a:lnTo>
                  <a:pt x="231458" y="201895"/>
                </a:lnTo>
                <a:lnTo>
                  <a:pt x="257175" y="1855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1"/>
          <p:cNvSpPr/>
          <p:nvPr/>
        </p:nvSpPr>
        <p:spPr>
          <a:xfrm>
            <a:off x="6118288" y="4050560"/>
            <a:ext cx="219647" cy="209973"/>
          </a:xfrm>
          <a:custGeom>
            <a:avLst/>
            <a:gdLst/>
            <a:ahLst/>
            <a:cxnLst/>
            <a:rect l="0" t="0" r="0" b="0"/>
            <a:pathLst>
              <a:path w="219647" h="209973">
                <a:moveTo>
                  <a:pt x="82487" y="29950"/>
                </a:moveTo>
                <a:lnTo>
                  <a:pt x="82487" y="16297"/>
                </a:lnTo>
                <a:lnTo>
                  <a:pt x="81534" y="12275"/>
                </a:lnTo>
                <a:lnTo>
                  <a:pt x="79947" y="9594"/>
                </a:lnTo>
                <a:lnTo>
                  <a:pt x="73161" y="3281"/>
                </a:lnTo>
                <a:lnTo>
                  <a:pt x="70555" y="741"/>
                </a:lnTo>
                <a:lnTo>
                  <a:pt x="67865" y="0"/>
                </a:lnTo>
                <a:lnTo>
                  <a:pt x="65119" y="458"/>
                </a:lnTo>
                <a:lnTo>
                  <a:pt x="59527" y="3507"/>
                </a:lnTo>
                <a:lnTo>
                  <a:pt x="53868" y="8038"/>
                </a:lnTo>
                <a:lnTo>
                  <a:pt x="48177" y="13226"/>
                </a:lnTo>
                <a:lnTo>
                  <a:pt x="45326" y="15943"/>
                </a:lnTo>
                <a:lnTo>
                  <a:pt x="42473" y="19659"/>
                </a:lnTo>
                <a:lnTo>
                  <a:pt x="39618" y="24042"/>
                </a:lnTo>
                <a:lnTo>
                  <a:pt x="36763" y="28869"/>
                </a:lnTo>
                <a:lnTo>
                  <a:pt x="32954" y="36849"/>
                </a:lnTo>
                <a:lnTo>
                  <a:pt x="28510" y="46932"/>
                </a:lnTo>
                <a:lnTo>
                  <a:pt x="23642" y="58416"/>
                </a:lnTo>
                <a:lnTo>
                  <a:pt x="18492" y="73692"/>
                </a:lnTo>
                <a:lnTo>
                  <a:pt x="13154" y="91496"/>
                </a:lnTo>
                <a:lnTo>
                  <a:pt x="7690" y="110986"/>
                </a:lnTo>
                <a:lnTo>
                  <a:pt x="4047" y="125884"/>
                </a:lnTo>
                <a:lnTo>
                  <a:pt x="1619" y="137721"/>
                </a:lnTo>
                <a:lnTo>
                  <a:pt x="0" y="147517"/>
                </a:lnTo>
                <a:lnTo>
                  <a:pt x="825" y="156906"/>
                </a:lnTo>
                <a:lnTo>
                  <a:pt x="3281" y="166022"/>
                </a:lnTo>
                <a:lnTo>
                  <a:pt x="6823" y="174957"/>
                </a:lnTo>
                <a:lnTo>
                  <a:pt x="10137" y="181866"/>
                </a:lnTo>
                <a:lnTo>
                  <a:pt x="13298" y="187425"/>
                </a:lnTo>
                <a:lnTo>
                  <a:pt x="16358" y="192083"/>
                </a:lnTo>
                <a:lnTo>
                  <a:pt x="19351" y="195188"/>
                </a:lnTo>
                <a:lnTo>
                  <a:pt x="22299" y="197259"/>
                </a:lnTo>
                <a:lnTo>
                  <a:pt x="28114" y="199560"/>
                </a:lnTo>
                <a:lnTo>
                  <a:pt x="33873" y="200582"/>
                </a:lnTo>
                <a:lnTo>
                  <a:pt x="36743" y="199902"/>
                </a:lnTo>
                <a:lnTo>
                  <a:pt x="42471" y="196606"/>
                </a:lnTo>
                <a:lnTo>
                  <a:pt x="47237" y="191536"/>
                </a:lnTo>
                <a:lnTo>
                  <a:pt x="53272" y="184347"/>
                </a:lnTo>
                <a:lnTo>
                  <a:pt x="60153" y="175744"/>
                </a:lnTo>
                <a:lnTo>
                  <a:pt x="67597" y="165246"/>
                </a:lnTo>
                <a:lnTo>
                  <a:pt x="75418" y="153484"/>
                </a:lnTo>
                <a:lnTo>
                  <a:pt x="83490" y="140881"/>
                </a:lnTo>
                <a:lnTo>
                  <a:pt x="90775" y="126764"/>
                </a:lnTo>
                <a:lnTo>
                  <a:pt x="97537" y="111638"/>
                </a:lnTo>
                <a:lnTo>
                  <a:pt x="103950" y="95838"/>
                </a:lnTo>
                <a:lnTo>
                  <a:pt x="110131" y="79591"/>
                </a:lnTo>
                <a:lnTo>
                  <a:pt x="122078" y="46297"/>
                </a:lnTo>
                <a:lnTo>
                  <a:pt x="126978" y="36085"/>
                </a:lnTo>
                <a:lnTo>
                  <a:pt x="131197" y="30230"/>
                </a:lnTo>
                <a:lnTo>
                  <a:pt x="134963" y="27279"/>
                </a:lnTo>
                <a:lnTo>
                  <a:pt x="137474" y="27217"/>
                </a:lnTo>
                <a:lnTo>
                  <a:pt x="139147" y="29080"/>
                </a:lnTo>
                <a:lnTo>
                  <a:pt x="140263" y="32228"/>
                </a:lnTo>
                <a:lnTo>
                  <a:pt x="141007" y="36231"/>
                </a:lnTo>
                <a:lnTo>
                  <a:pt x="141503" y="40804"/>
                </a:lnTo>
                <a:lnTo>
                  <a:pt x="141833" y="45759"/>
                </a:lnTo>
                <a:lnTo>
                  <a:pt x="143006" y="52872"/>
                </a:lnTo>
                <a:lnTo>
                  <a:pt x="144740" y="61423"/>
                </a:lnTo>
                <a:lnTo>
                  <a:pt x="146849" y="70935"/>
                </a:lnTo>
                <a:lnTo>
                  <a:pt x="149208" y="79180"/>
                </a:lnTo>
                <a:lnTo>
                  <a:pt x="151732" y="86583"/>
                </a:lnTo>
                <a:lnTo>
                  <a:pt x="154367" y="93423"/>
                </a:lnTo>
                <a:lnTo>
                  <a:pt x="159836" y="108643"/>
                </a:lnTo>
                <a:lnTo>
                  <a:pt x="162628" y="116701"/>
                </a:lnTo>
                <a:lnTo>
                  <a:pt x="165442" y="123979"/>
                </a:lnTo>
                <a:lnTo>
                  <a:pt x="168270" y="130736"/>
                </a:lnTo>
                <a:lnTo>
                  <a:pt x="171108" y="137146"/>
                </a:lnTo>
                <a:lnTo>
                  <a:pt x="179341" y="154427"/>
                </a:lnTo>
                <a:lnTo>
                  <a:pt x="184204" y="164370"/>
                </a:lnTo>
                <a:lnTo>
                  <a:pt x="189351" y="172903"/>
                </a:lnTo>
                <a:lnTo>
                  <a:pt x="194687" y="180497"/>
                </a:lnTo>
                <a:lnTo>
                  <a:pt x="200149" y="187464"/>
                </a:lnTo>
                <a:lnTo>
                  <a:pt x="204743" y="193062"/>
                </a:lnTo>
                <a:lnTo>
                  <a:pt x="208759" y="197746"/>
                </a:lnTo>
                <a:lnTo>
                  <a:pt x="219646" y="2099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2"/>
          <p:cNvSpPr/>
          <p:nvPr/>
        </p:nvSpPr>
        <p:spPr>
          <a:xfrm>
            <a:off x="6423659" y="3986212"/>
            <a:ext cx="170896" cy="307919"/>
          </a:xfrm>
          <a:custGeom>
            <a:avLst/>
            <a:gdLst/>
            <a:ahLst/>
            <a:cxnLst/>
            <a:rect l="0" t="0" r="0" b="0"/>
            <a:pathLst>
              <a:path w="170896" h="307919">
                <a:moveTo>
                  <a:pt x="77153" y="0"/>
                </a:moveTo>
                <a:lnTo>
                  <a:pt x="63500" y="4551"/>
                </a:lnTo>
                <a:lnTo>
                  <a:pt x="59479" y="7796"/>
                </a:lnTo>
                <a:lnTo>
                  <a:pt x="56798" y="11865"/>
                </a:lnTo>
                <a:lnTo>
                  <a:pt x="55011" y="16482"/>
                </a:lnTo>
                <a:lnTo>
                  <a:pt x="51914" y="23371"/>
                </a:lnTo>
                <a:lnTo>
                  <a:pt x="43393" y="41185"/>
                </a:lnTo>
                <a:lnTo>
                  <a:pt x="40359" y="49364"/>
                </a:lnTo>
                <a:lnTo>
                  <a:pt x="38336" y="56722"/>
                </a:lnTo>
                <a:lnTo>
                  <a:pt x="36988" y="63532"/>
                </a:lnTo>
                <a:lnTo>
                  <a:pt x="35136" y="70930"/>
                </a:lnTo>
                <a:lnTo>
                  <a:pt x="32949" y="78719"/>
                </a:lnTo>
                <a:lnTo>
                  <a:pt x="30539" y="86770"/>
                </a:lnTo>
                <a:lnTo>
                  <a:pt x="29885" y="92136"/>
                </a:lnTo>
                <a:lnTo>
                  <a:pt x="30401" y="95714"/>
                </a:lnTo>
                <a:lnTo>
                  <a:pt x="33514" y="100642"/>
                </a:lnTo>
                <a:lnTo>
                  <a:pt x="38073" y="106007"/>
                </a:lnTo>
                <a:lnTo>
                  <a:pt x="40622" y="107819"/>
                </a:lnTo>
                <a:lnTo>
                  <a:pt x="43274" y="109027"/>
                </a:lnTo>
                <a:lnTo>
                  <a:pt x="45994" y="109832"/>
                </a:lnTo>
                <a:lnTo>
                  <a:pt x="49713" y="110369"/>
                </a:lnTo>
                <a:lnTo>
                  <a:pt x="54098" y="110727"/>
                </a:lnTo>
                <a:lnTo>
                  <a:pt x="58925" y="110965"/>
                </a:lnTo>
                <a:lnTo>
                  <a:pt x="93024" y="111301"/>
                </a:lnTo>
                <a:lnTo>
                  <a:pt x="103927" y="112301"/>
                </a:lnTo>
                <a:lnTo>
                  <a:pt x="113100" y="113920"/>
                </a:lnTo>
                <a:lnTo>
                  <a:pt x="121120" y="115951"/>
                </a:lnTo>
                <a:lnTo>
                  <a:pt x="128372" y="117306"/>
                </a:lnTo>
                <a:lnTo>
                  <a:pt x="135111" y="118209"/>
                </a:lnTo>
                <a:lnTo>
                  <a:pt x="141510" y="118811"/>
                </a:lnTo>
                <a:lnTo>
                  <a:pt x="146727" y="120165"/>
                </a:lnTo>
                <a:lnTo>
                  <a:pt x="151159" y="122020"/>
                </a:lnTo>
                <a:lnTo>
                  <a:pt x="155065" y="124209"/>
                </a:lnTo>
                <a:lnTo>
                  <a:pt x="158622" y="127574"/>
                </a:lnTo>
                <a:lnTo>
                  <a:pt x="161945" y="131722"/>
                </a:lnTo>
                <a:lnTo>
                  <a:pt x="165114" y="136392"/>
                </a:lnTo>
                <a:lnTo>
                  <a:pt x="167226" y="141410"/>
                </a:lnTo>
                <a:lnTo>
                  <a:pt x="168634" y="146661"/>
                </a:lnTo>
                <a:lnTo>
                  <a:pt x="169573" y="152067"/>
                </a:lnTo>
                <a:lnTo>
                  <a:pt x="170199" y="157576"/>
                </a:lnTo>
                <a:lnTo>
                  <a:pt x="170616" y="163153"/>
                </a:lnTo>
                <a:lnTo>
                  <a:pt x="170895" y="168776"/>
                </a:lnTo>
                <a:lnTo>
                  <a:pt x="170127" y="176335"/>
                </a:lnTo>
                <a:lnTo>
                  <a:pt x="168663" y="185184"/>
                </a:lnTo>
                <a:lnTo>
                  <a:pt x="166734" y="194894"/>
                </a:lnTo>
                <a:lnTo>
                  <a:pt x="164497" y="203271"/>
                </a:lnTo>
                <a:lnTo>
                  <a:pt x="162052" y="210762"/>
                </a:lnTo>
                <a:lnTo>
                  <a:pt x="159470" y="217661"/>
                </a:lnTo>
                <a:lnTo>
                  <a:pt x="155844" y="225117"/>
                </a:lnTo>
                <a:lnTo>
                  <a:pt x="151521" y="232945"/>
                </a:lnTo>
                <a:lnTo>
                  <a:pt x="146735" y="241022"/>
                </a:lnTo>
                <a:lnTo>
                  <a:pt x="136335" y="257616"/>
                </a:lnTo>
                <a:lnTo>
                  <a:pt x="130895" y="266042"/>
                </a:lnTo>
                <a:lnTo>
                  <a:pt x="124411" y="273564"/>
                </a:lnTo>
                <a:lnTo>
                  <a:pt x="117231" y="280483"/>
                </a:lnTo>
                <a:lnTo>
                  <a:pt x="109587" y="287001"/>
                </a:lnTo>
                <a:lnTo>
                  <a:pt x="102586" y="292299"/>
                </a:lnTo>
                <a:lnTo>
                  <a:pt x="96013" y="296784"/>
                </a:lnTo>
                <a:lnTo>
                  <a:pt x="89727" y="300726"/>
                </a:lnTo>
                <a:lnTo>
                  <a:pt x="83631" y="303354"/>
                </a:lnTo>
                <a:lnTo>
                  <a:pt x="77661" y="305106"/>
                </a:lnTo>
                <a:lnTo>
                  <a:pt x="71777" y="306274"/>
                </a:lnTo>
                <a:lnTo>
                  <a:pt x="64996" y="307053"/>
                </a:lnTo>
                <a:lnTo>
                  <a:pt x="57619" y="307572"/>
                </a:lnTo>
                <a:lnTo>
                  <a:pt x="49843" y="307918"/>
                </a:lnTo>
                <a:lnTo>
                  <a:pt x="43707" y="307196"/>
                </a:lnTo>
                <a:lnTo>
                  <a:pt x="38663" y="305763"/>
                </a:lnTo>
                <a:lnTo>
                  <a:pt x="34348" y="303854"/>
                </a:lnTo>
                <a:lnTo>
                  <a:pt x="30519" y="302582"/>
                </a:lnTo>
                <a:lnTo>
                  <a:pt x="27013" y="301734"/>
                </a:lnTo>
                <a:lnTo>
                  <a:pt x="23724" y="301168"/>
                </a:lnTo>
                <a:lnTo>
                  <a:pt x="20579" y="298886"/>
                </a:lnTo>
                <a:lnTo>
                  <a:pt x="17530" y="295460"/>
                </a:lnTo>
                <a:lnTo>
                  <a:pt x="14544" y="291271"/>
                </a:lnTo>
                <a:lnTo>
                  <a:pt x="11602" y="287526"/>
                </a:lnTo>
                <a:lnTo>
                  <a:pt x="8687" y="284076"/>
                </a:lnTo>
                <a:lnTo>
                  <a:pt x="5791" y="280824"/>
                </a:lnTo>
                <a:lnTo>
                  <a:pt x="3861" y="277704"/>
                </a:lnTo>
                <a:lnTo>
                  <a:pt x="2574" y="274671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3"/>
          <p:cNvSpPr/>
          <p:nvPr/>
        </p:nvSpPr>
        <p:spPr>
          <a:xfrm>
            <a:off x="6646544" y="3960495"/>
            <a:ext cx="171451" cy="305584"/>
          </a:xfrm>
          <a:custGeom>
            <a:avLst/>
            <a:gdLst/>
            <a:ahLst/>
            <a:cxnLst/>
            <a:rect l="0" t="0" r="0" b="0"/>
            <a:pathLst>
              <a:path w="171451" h="305584">
                <a:moveTo>
                  <a:pt x="0" y="42862"/>
                </a:moveTo>
                <a:lnTo>
                  <a:pt x="4552" y="61065"/>
                </a:lnTo>
                <a:lnTo>
                  <a:pt x="9326" y="82702"/>
                </a:lnTo>
                <a:lnTo>
                  <a:pt x="11932" y="95140"/>
                </a:lnTo>
                <a:lnTo>
                  <a:pt x="17368" y="124199"/>
                </a:lnTo>
                <a:lnTo>
                  <a:pt x="20152" y="139949"/>
                </a:lnTo>
                <a:lnTo>
                  <a:pt x="24865" y="159022"/>
                </a:lnTo>
                <a:lnTo>
                  <a:pt x="30864" y="180310"/>
                </a:lnTo>
                <a:lnTo>
                  <a:pt x="37721" y="203074"/>
                </a:lnTo>
                <a:lnTo>
                  <a:pt x="43246" y="220155"/>
                </a:lnTo>
                <a:lnTo>
                  <a:pt x="47880" y="233447"/>
                </a:lnTo>
                <a:lnTo>
                  <a:pt x="51923" y="244214"/>
                </a:lnTo>
                <a:lnTo>
                  <a:pt x="56523" y="253297"/>
                </a:lnTo>
                <a:lnTo>
                  <a:pt x="61495" y="261257"/>
                </a:lnTo>
                <a:lnTo>
                  <a:pt x="66714" y="268468"/>
                </a:lnTo>
                <a:lnTo>
                  <a:pt x="71146" y="274229"/>
                </a:lnTo>
                <a:lnTo>
                  <a:pt x="75054" y="279022"/>
                </a:lnTo>
                <a:lnTo>
                  <a:pt x="78611" y="283170"/>
                </a:lnTo>
                <a:lnTo>
                  <a:pt x="82887" y="287839"/>
                </a:lnTo>
                <a:lnTo>
                  <a:pt x="92719" y="298109"/>
                </a:lnTo>
                <a:lnTo>
                  <a:pt x="97056" y="301609"/>
                </a:lnTo>
                <a:lnTo>
                  <a:pt x="100899" y="303942"/>
                </a:lnTo>
                <a:lnTo>
                  <a:pt x="104413" y="305498"/>
                </a:lnTo>
                <a:lnTo>
                  <a:pt x="107709" y="305583"/>
                </a:lnTo>
                <a:lnTo>
                  <a:pt x="110859" y="304687"/>
                </a:lnTo>
                <a:lnTo>
                  <a:pt x="113911" y="303137"/>
                </a:lnTo>
                <a:lnTo>
                  <a:pt x="116898" y="301151"/>
                </a:lnTo>
                <a:lnTo>
                  <a:pt x="119842" y="298875"/>
                </a:lnTo>
                <a:lnTo>
                  <a:pt x="122758" y="296405"/>
                </a:lnTo>
                <a:lnTo>
                  <a:pt x="125654" y="293805"/>
                </a:lnTo>
                <a:lnTo>
                  <a:pt x="131412" y="288378"/>
                </a:lnTo>
                <a:lnTo>
                  <a:pt x="135233" y="281787"/>
                </a:lnTo>
                <a:lnTo>
                  <a:pt x="139685" y="272630"/>
                </a:lnTo>
                <a:lnTo>
                  <a:pt x="144559" y="261763"/>
                </a:lnTo>
                <a:lnTo>
                  <a:pt x="147807" y="251661"/>
                </a:lnTo>
                <a:lnTo>
                  <a:pt x="149974" y="242069"/>
                </a:lnTo>
                <a:lnTo>
                  <a:pt x="151418" y="232817"/>
                </a:lnTo>
                <a:lnTo>
                  <a:pt x="155562" y="189516"/>
                </a:lnTo>
                <a:lnTo>
                  <a:pt x="159627" y="138522"/>
                </a:lnTo>
                <a:lnTo>
                  <a:pt x="161433" y="106333"/>
                </a:lnTo>
                <a:lnTo>
                  <a:pt x="162236" y="85041"/>
                </a:lnTo>
                <a:lnTo>
                  <a:pt x="162450" y="76696"/>
                </a:lnTo>
                <a:lnTo>
                  <a:pt x="161640" y="67324"/>
                </a:lnTo>
                <a:lnTo>
                  <a:pt x="160148" y="57265"/>
                </a:lnTo>
                <a:lnTo>
                  <a:pt x="158201" y="46749"/>
                </a:lnTo>
                <a:lnTo>
                  <a:pt x="157855" y="38786"/>
                </a:lnTo>
                <a:lnTo>
                  <a:pt x="158577" y="32524"/>
                </a:lnTo>
                <a:lnTo>
                  <a:pt x="160011" y="27398"/>
                </a:lnTo>
                <a:lnTo>
                  <a:pt x="161919" y="22075"/>
                </a:lnTo>
                <a:lnTo>
                  <a:pt x="164144" y="1662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4"/>
          <p:cNvSpPr/>
          <p:nvPr/>
        </p:nvSpPr>
        <p:spPr>
          <a:xfrm>
            <a:off x="6965419" y="3943350"/>
            <a:ext cx="101179" cy="295807"/>
          </a:xfrm>
          <a:custGeom>
            <a:avLst/>
            <a:gdLst/>
            <a:ahLst/>
            <a:cxnLst/>
            <a:rect l="0" t="0" r="0" b="0"/>
            <a:pathLst>
              <a:path w="101179" h="295807">
                <a:moveTo>
                  <a:pt x="6881" y="77152"/>
                </a:moveTo>
                <a:lnTo>
                  <a:pt x="6881" y="130225"/>
                </a:lnTo>
                <a:lnTo>
                  <a:pt x="7833" y="140156"/>
                </a:lnTo>
                <a:lnTo>
                  <a:pt x="9421" y="151540"/>
                </a:lnTo>
                <a:lnTo>
                  <a:pt x="11431" y="163891"/>
                </a:lnTo>
                <a:lnTo>
                  <a:pt x="15630" y="181651"/>
                </a:lnTo>
                <a:lnTo>
                  <a:pt x="41794" y="278438"/>
                </a:lnTo>
                <a:lnTo>
                  <a:pt x="44444" y="287543"/>
                </a:lnTo>
                <a:lnTo>
                  <a:pt x="47388" y="295119"/>
                </a:lnTo>
                <a:lnTo>
                  <a:pt x="47221" y="295806"/>
                </a:lnTo>
                <a:lnTo>
                  <a:pt x="46156" y="295311"/>
                </a:lnTo>
                <a:lnTo>
                  <a:pt x="44494" y="294029"/>
                </a:lnTo>
                <a:lnTo>
                  <a:pt x="42434" y="291269"/>
                </a:lnTo>
                <a:lnTo>
                  <a:pt x="40108" y="287525"/>
                </a:lnTo>
                <a:lnTo>
                  <a:pt x="37605" y="283123"/>
                </a:lnTo>
                <a:lnTo>
                  <a:pt x="32284" y="273152"/>
                </a:lnTo>
                <a:lnTo>
                  <a:pt x="21106" y="251229"/>
                </a:lnTo>
                <a:lnTo>
                  <a:pt x="18269" y="244638"/>
                </a:lnTo>
                <a:lnTo>
                  <a:pt x="15426" y="237387"/>
                </a:lnTo>
                <a:lnTo>
                  <a:pt x="12577" y="229696"/>
                </a:lnTo>
                <a:lnTo>
                  <a:pt x="9726" y="215995"/>
                </a:lnTo>
                <a:lnTo>
                  <a:pt x="6872" y="198289"/>
                </a:lnTo>
                <a:lnTo>
                  <a:pt x="4017" y="177913"/>
                </a:lnTo>
                <a:lnTo>
                  <a:pt x="2114" y="161471"/>
                </a:lnTo>
                <a:lnTo>
                  <a:pt x="846" y="147652"/>
                </a:lnTo>
                <a:lnTo>
                  <a:pt x="0" y="135582"/>
                </a:lnTo>
                <a:lnTo>
                  <a:pt x="389" y="125630"/>
                </a:lnTo>
                <a:lnTo>
                  <a:pt x="1600" y="117091"/>
                </a:lnTo>
                <a:lnTo>
                  <a:pt x="3361" y="109493"/>
                </a:lnTo>
                <a:lnTo>
                  <a:pt x="5486" y="101570"/>
                </a:lnTo>
                <a:lnTo>
                  <a:pt x="10389" y="85147"/>
                </a:lnTo>
                <a:lnTo>
                  <a:pt x="14934" y="75815"/>
                </a:lnTo>
                <a:lnTo>
                  <a:pt x="20822" y="65783"/>
                </a:lnTo>
                <a:lnTo>
                  <a:pt x="27605" y="55285"/>
                </a:lnTo>
                <a:lnTo>
                  <a:pt x="33080" y="46382"/>
                </a:lnTo>
                <a:lnTo>
                  <a:pt x="37682" y="38541"/>
                </a:lnTo>
                <a:lnTo>
                  <a:pt x="41702" y="31409"/>
                </a:lnTo>
                <a:lnTo>
                  <a:pt x="47240" y="25702"/>
                </a:lnTo>
                <a:lnTo>
                  <a:pt x="53789" y="20944"/>
                </a:lnTo>
                <a:lnTo>
                  <a:pt x="61014" y="16820"/>
                </a:lnTo>
                <a:lnTo>
                  <a:pt x="67734" y="14071"/>
                </a:lnTo>
                <a:lnTo>
                  <a:pt x="74120" y="12238"/>
                </a:lnTo>
                <a:lnTo>
                  <a:pt x="80281" y="11016"/>
                </a:lnTo>
                <a:lnTo>
                  <a:pt x="85342" y="9249"/>
                </a:lnTo>
                <a:lnTo>
                  <a:pt x="89668" y="7118"/>
                </a:lnTo>
                <a:lnTo>
                  <a:pt x="1011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5"/>
          <p:cNvSpPr/>
          <p:nvPr/>
        </p:nvSpPr>
        <p:spPr>
          <a:xfrm>
            <a:off x="7143750" y="3969646"/>
            <a:ext cx="642938" cy="333750"/>
          </a:xfrm>
          <a:custGeom>
            <a:avLst/>
            <a:gdLst/>
            <a:ahLst/>
            <a:cxnLst/>
            <a:rect l="0" t="0" r="0" b="0"/>
            <a:pathLst>
              <a:path w="642938" h="333750">
                <a:moveTo>
                  <a:pt x="0" y="170871"/>
                </a:moveTo>
                <a:lnTo>
                  <a:pt x="9101" y="175422"/>
                </a:lnTo>
                <a:lnTo>
                  <a:pt x="18650" y="177656"/>
                </a:lnTo>
                <a:lnTo>
                  <a:pt x="23862" y="178252"/>
                </a:lnTo>
                <a:lnTo>
                  <a:pt x="28291" y="177697"/>
                </a:lnTo>
                <a:lnTo>
                  <a:pt x="32195" y="176374"/>
                </a:lnTo>
                <a:lnTo>
                  <a:pt x="35752" y="174540"/>
                </a:lnTo>
                <a:lnTo>
                  <a:pt x="44782" y="172502"/>
                </a:lnTo>
                <a:lnTo>
                  <a:pt x="49857" y="171958"/>
                </a:lnTo>
                <a:lnTo>
                  <a:pt x="55145" y="169691"/>
                </a:lnTo>
                <a:lnTo>
                  <a:pt x="66102" y="162091"/>
                </a:lnTo>
                <a:lnTo>
                  <a:pt x="72642" y="156445"/>
                </a:lnTo>
                <a:lnTo>
                  <a:pt x="79861" y="149824"/>
                </a:lnTo>
                <a:lnTo>
                  <a:pt x="96453" y="133894"/>
                </a:lnTo>
                <a:lnTo>
                  <a:pt x="116528" y="114115"/>
                </a:lnTo>
                <a:lnTo>
                  <a:pt x="124358" y="105411"/>
                </a:lnTo>
                <a:lnTo>
                  <a:pt x="130530" y="97703"/>
                </a:lnTo>
                <a:lnTo>
                  <a:pt x="135597" y="90660"/>
                </a:lnTo>
                <a:lnTo>
                  <a:pt x="139928" y="84060"/>
                </a:lnTo>
                <a:lnTo>
                  <a:pt x="143767" y="77754"/>
                </a:lnTo>
                <a:lnTo>
                  <a:pt x="147280" y="71646"/>
                </a:lnTo>
                <a:lnTo>
                  <a:pt x="149621" y="65668"/>
                </a:lnTo>
                <a:lnTo>
                  <a:pt x="151183" y="59778"/>
                </a:lnTo>
                <a:lnTo>
                  <a:pt x="152224" y="53947"/>
                </a:lnTo>
                <a:lnTo>
                  <a:pt x="153379" y="44927"/>
                </a:lnTo>
                <a:lnTo>
                  <a:pt x="153688" y="41189"/>
                </a:lnTo>
                <a:lnTo>
                  <a:pt x="152941" y="37743"/>
                </a:lnTo>
                <a:lnTo>
                  <a:pt x="149572" y="31376"/>
                </a:lnTo>
                <a:lnTo>
                  <a:pt x="147339" y="29297"/>
                </a:lnTo>
                <a:lnTo>
                  <a:pt x="144898" y="27911"/>
                </a:lnTo>
                <a:lnTo>
                  <a:pt x="142319" y="26987"/>
                </a:lnTo>
                <a:lnTo>
                  <a:pt x="136913" y="23420"/>
                </a:lnTo>
                <a:lnTo>
                  <a:pt x="134138" y="21135"/>
                </a:lnTo>
                <a:lnTo>
                  <a:pt x="130383" y="20565"/>
                </a:lnTo>
                <a:lnTo>
                  <a:pt x="121130" y="22471"/>
                </a:lnTo>
                <a:lnTo>
                  <a:pt x="113208" y="26493"/>
                </a:lnTo>
                <a:lnTo>
                  <a:pt x="100852" y="36652"/>
                </a:lnTo>
                <a:lnTo>
                  <a:pt x="91495" y="46448"/>
                </a:lnTo>
                <a:lnTo>
                  <a:pt x="87667" y="51727"/>
                </a:lnTo>
                <a:lnTo>
                  <a:pt x="70127" y="78439"/>
                </a:lnTo>
                <a:lnTo>
                  <a:pt x="65801" y="85437"/>
                </a:lnTo>
                <a:lnTo>
                  <a:pt x="61965" y="92008"/>
                </a:lnTo>
                <a:lnTo>
                  <a:pt x="58455" y="98293"/>
                </a:lnTo>
                <a:lnTo>
                  <a:pt x="55163" y="105341"/>
                </a:lnTo>
                <a:lnTo>
                  <a:pt x="52015" y="112897"/>
                </a:lnTo>
                <a:lnTo>
                  <a:pt x="48964" y="120792"/>
                </a:lnTo>
                <a:lnTo>
                  <a:pt x="46930" y="129865"/>
                </a:lnTo>
                <a:lnTo>
                  <a:pt x="45574" y="139724"/>
                </a:lnTo>
                <a:lnTo>
                  <a:pt x="44670" y="150106"/>
                </a:lnTo>
                <a:lnTo>
                  <a:pt x="44067" y="159885"/>
                </a:lnTo>
                <a:lnTo>
                  <a:pt x="43398" y="178371"/>
                </a:lnTo>
                <a:lnTo>
                  <a:pt x="43021" y="204843"/>
                </a:lnTo>
                <a:lnTo>
                  <a:pt x="43921" y="212569"/>
                </a:lnTo>
                <a:lnTo>
                  <a:pt x="45473" y="219625"/>
                </a:lnTo>
                <a:lnTo>
                  <a:pt x="47460" y="226234"/>
                </a:lnTo>
                <a:lnTo>
                  <a:pt x="50690" y="232545"/>
                </a:lnTo>
                <a:lnTo>
                  <a:pt x="54748" y="238657"/>
                </a:lnTo>
                <a:lnTo>
                  <a:pt x="59358" y="244637"/>
                </a:lnTo>
                <a:lnTo>
                  <a:pt x="63385" y="250528"/>
                </a:lnTo>
                <a:lnTo>
                  <a:pt x="67021" y="256361"/>
                </a:lnTo>
                <a:lnTo>
                  <a:pt x="70398" y="262154"/>
                </a:lnTo>
                <a:lnTo>
                  <a:pt x="79230" y="271131"/>
                </a:lnTo>
                <a:lnTo>
                  <a:pt x="84252" y="274859"/>
                </a:lnTo>
                <a:lnTo>
                  <a:pt x="94913" y="279000"/>
                </a:lnTo>
                <a:lnTo>
                  <a:pt x="112728" y="281659"/>
                </a:lnTo>
                <a:lnTo>
                  <a:pt x="121856" y="279483"/>
                </a:lnTo>
                <a:lnTo>
                  <a:pt x="137705" y="272902"/>
                </a:lnTo>
                <a:lnTo>
                  <a:pt x="143238" y="270325"/>
                </a:lnTo>
                <a:lnTo>
                  <a:pt x="148832" y="265748"/>
                </a:lnTo>
                <a:lnTo>
                  <a:pt x="154466" y="259840"/>
                </a:lnTo>
                <a:lnTo>
                  <a:pt x="160128" y="253044"/>
                </a:lnTo>
                <a:lnTo>
                  <a:pt x="164854" y="246608"/>
                </a:lnTo>
                <a:lnTo>
                  <a:pt x="168957" y="240412"/>
                </a:lnTo>
                <a:lnTo>
                  <a:pt x="172646" y="234377"/>
                </a:lnTo>
                <a:lnTo>
                  <a:pt x="186938" y="212230"/>
                </a:lnTo>
                <a:lnTo>
                  <a:pt x="191300" y="204159"/>
                </a:lnTo>
                <a:lnTo>
                  <a:pt x="195161" y="195921"/>
                </a:lnTo>
                <a:lnTo>
                  <a:pt x="198687" y="187571"/>
                </a:lnTo>
                <a:lnTo>
                  <a:pt x="202943" y="173432"/>
                </a:lnTo>
                <a:lnTo>
                  <a:pt x="207685" y="155433"/>
                </a:lnTo>
                <a:lnTo>
                  <a:pt x="217082" y="118290"/>
                </a:lnTo>
                <a:lnTo>
                  <a:pt x="224433" y="92257"/>
                </a:lnTo>
                <a:lnTo>
                  <a:pt x="227727" y="82267"/>
                </a:lnTo>
                <a:lnTo>
                  <a:pt x="230875" y="73701"/>
                </a:lnTo>
                <a:lnTo>
                  <a:pt x="233927" y="66086"/>
                </a:lnTo>
                <a:lnTo>
                  <a:pt x="235962" y="60057"/>
                </a:lnTo>
                <a:lnTo>
                  <a:pt x="238221" y="50818"/>
                </a:lnTo>
                <a:lnTo>
                  <a:pt x="241766" y="43537"/>
                </a:lnTo>
                <a:lnTo>
                  <a:pt x="244045" y="40261"/>
                </a:lnTo>
                <a:lnTo>
                  <a:pt x="246516" y="38078"/>
                </a:lnTo>
                <a:lnTo>
                  <a:pt x="249117" y="36622"/>
                </a:lnTo>
                <a:lnTo>
                  <a:pt x="255583" y="34286"/>
                </a:lnTo>
                <a:lnTo>
                  <a:pt x="257066" y="35047"/>
                </a:lnTo>
                <a:lnTo>
                  <a:pt x="261253" y="38432"/>
                </a:lnTo>
                <a:lnTo>
                  <a:pt x="268830" y="48192"/>
                </a:lnTo>
                <a:lnTo>
                  <a:pt x="273517" y="54795"/>
                </a:lnTo>
                <a:lnTo>
                  <a:pt x="278547" y="64912"/>
                </a:lnTo>
                <a:lnTo>
                  <a:pt x="283805" y="77372"/>
                </a:lnTo>
                <a:lnTo>
                  <a:pt x="293775" y="103598"/>
                </a:lnTo>
                <a:lnTo>
                  <a:pt x="304744" y="134429"/>
                </a:lnTo>
                <a:lnTo>
                  <a:pt x="337173" y="230854"/>
                </a:lnTo>
                <a:lnTo>
                  <a:pt x="339082" y="237530"/>
                </a:lnTo>
                <a:lnTo>
                  <a:pt x="341203" y="247487"/>
                </a:lnTo>
                <a:lnTo>
                  <a:pt x="344685" y="255087"/>
                </a:lnTo>
                <a:lnTo>
                  <a:pt x="346948" y="258448"/>
                </a:lnTo>
                <a:lnTo>
                  <a:pt x="347503" y="258783"/>
                </a:lnTo>
                <a:lnTo>
                  <a:pt x="345581" y="254076"/>
                </a:lnTo>
                <a:lnTo>
                  <a:pt x="344688" y="249201"/>
                </a:lnTo>
                <a:lnTo>
                  <a:pt x="344092" y="243094"/>
                </a:lnTo>
                <a:lnTo>
                  <a:pt x="343694" y="236164"/>
                </a:lnTo>
                <a:lnTo>
                  <a:pt x="342477" y="228687"/>
                </a:lnTo>
                <a:lnTo>
                  <a:pt x="340713" y="220845"/>
                </a:lnTo>
                <a:lnTo>
                  <a:pt x="338584" y="212759"/>
                </a:lnTo>
                <a:lnTo>
                  <a:pt x="337165" y="204512"/>
                </a:lnTo>
                <a:lnTo>
                  <a:pt x="336219" y="196156"/>
                </a:lnTo>
                <a:lnTo>
                  <a:pt x="335588" y="187728"/>
                </a:lnTo>
                <a:lnTo>
                  <a:pt x="335168" y="176394"/>
                </a:lnTo>
                <a:lnTo>
                  <a:pt x="334701" y="148561"/>
                </a:lnTo>
                <a:lnTo>
                  <a:pt x="335529" y="135995"/>
                </a:lnTo>
                <a:lnTo>
                  <a:pt x="337033" y="124761"/>
                </a:lnTo>
                <a:lnTo>
                  <a:pt x="338988" y="114413"/>
                </a:lnTo>
                <a:lnTo>
                  <a:pt x="343150" y="102753"/>
                </a:lnTo>
                <a:lnTo>
                  <a:pt x="348781" y="90216"/>
                </a:lnTo>
                <a:lnTo>
                  <a:pt x="355393" y="77096"/>
                </a:lnTo>
                <a:lnTo>
                  <a:pt x="361706" y="66444"/>
                </a:lnTo>
                <a:lnTo>
                  <a:pt x="367820" y="57438"/>
                </a:lnTo>
                <a:lnTo>
                  <a:pt x="373801" y="49529"/>
                </a:lnTo>
                <a:lnTo>
                  <a:pt x="378741" y="43304"/>
                </a:lnTo>
                <a:lnTo>
                  <a:pt x="386769" y="33847"/>
                </a:lnTo>
                <a:lnTo>
                  <a:pt x="396052" y="26469"/>
                </a:lnTo>
                <a:lnTo>
                  <a:pt x="401194" y="23168"/>
                </a:lnTo>
                <a:lnTo>
                  <a:pt x="411988" y="19500"/>
                </a:lnTo>
                <a:lnTo>
                  <a:pt x="417534" y="18522"/>
                </a:lnTo>
                <a:lnTo>
                  <a:pt x="422183" y="18823"/>
                </a:lnTo>
                <a:lnTo>
                  <a:pt x="426235" y="19975"/>
                </a:lnTo>
                <a:lnTo>
                  <a:pt x="444134" y="28670"/>
                </a:lnTo>
                <a:lnTo>
                  <a:pt x="448489" y="32255"/>
                </a:lnTo>
                <a:lnTo>
                  <a:pt x="455869" y="41319"/>
                </a:lnTo>
                <a:lnTo>
                  <a:pt x="459169" y="47356"/>
                </a:lnTo>
                <a:lnTo>
                  <a:pt x="462322" y="54237"/>
                </a:lnTo>
                <a:lnTo>
                  <a:pt x="465378" y="61683"/>
                </a:lnTo>
                <a:lnTo>
                  <a:pt x="469320" y="73314"/>
                </a:lnTo>
                <a:lnTo>
                  <a:pt x="478779" y="104017"/>
                </a:lnTo>
                <a:lnTo>
                  <a:pt x="483016" y="124397"/>
                </a:lnTo>
                <a:lnTo>
                  <a:pt x="486793" y="147508"/>
                </a:lnTo>
                <a:lnTo>
                  <a:pt x="490263" y="172441"/>
                </a:lnTo>
                <a:lnTo>
                  <a:pt x="493530" y="190968"/>
                </a:lnTo>
                <a:lnTo>
                  <a:pt x="496660" y="205224"/>
                </a:lnTo>
                <a:lnTo>
                  <a:pt x="499698" y="216633"/>
                </a:lnTo>
                <a:lnTo>
                  <a:pt x="501725" y="226144"/>
                </a:lnTo>
                <a:lnTo>
                  <a:pt x="503076" y="234390"/>
                </a:lnTo>
                <a:lnTo>
                  <a:pt x="503976" y="241792"/>
                </a:lnTo>
                <a:lnTo>
                  <a:pt x="504576" y="248632"/>
                </a:lnTo>
                <a:lnTo>
                  <a:pt x="504977" y="255096"/>
                </a:lnTo>
                <a:lnTo>
                  <a:pt x="505422" y="262597"/>
                </a:lnTo>
                <a:lnTo>
                  <a:pt x="505619" y="256406"/>
                </a:lnTo>
                <a:lnTo>
                  <a:pt x="503166" y="246669"/>
                </a:lnTo>
                <a:lnTo>
                  <a:pt x="501180" y="241405"/>
                </a:lnTo>
                <a:lnTo>
                  <a:pt x="499855" y="231229"/>
                </a:lnTo>
                <a:lnTo>
                  <a:pt x="498971" y="217777"/>
                </a:lnTo>
                <a:lnTo>
                  <a:pt x="497990" y="187908"/>
                </a:lnTo>
                <a:lnTo>
                  <a:pt x="497554" y="161933"/>
                </a:lnTo>
                <a:lnTo>
                  <a:pt x="498390" y="149672"/>
                </a:lnTo>
                <a:lnTo>
                  <a:pt x="499900" y="137689"/>
                </a:lnTo>
                <a:lnTo>
                  <a:pt x="501859" y="125889"/>
                </a:lnTo>
                <a:lnTo>
                  <a:pt x="504118" y="115166"/>
                </a:lnTo>
                <a:lnTo>
                  <a:pt x="506576" y="105159"/>
                </a:lnTo>
                <a:lnTo>
                  <a:pt x="509168" y="95631"/>
                </a:lnTo>
                <a:lnTo>
                  <a:pt x="512800" y="84516"/>
                </a:lnTo>
                <a:lnTo>
                  <a:pt x="517126" y="72344"/>
                </a:lnTo>
                <a:lnTo>
                  <a:pt x="521916" y="59466"/>
                </a:lnTo>
                <a:lnTo>
                  <a:pt x="526061" y="48976"/>
                </a:lnTo>
                <a:lnTo>
                  <a:pt x="529777" y="40078"/>
                </a:lnTo>
                <a:lnTo>
                  <a:pt x="533207" y="32241"/>
                </a:lnTo>
                <a:lnTo>
                  <a:pt x="536447" y="26063"/>
                </a:lnTo>
                <a:lnTo>
                  <a:pt x="542585" y="16659"/>
                </a:lnTo>
                <a:lnTo>
                  <a:pt x="548489" y="9305"/>
                </a:lnTo>
                <a:lnTo>
                  <a:pt x="551396" y="6010"/>
                </a:lnTo>
                <a:lnTo>
                  <a:pt x="554287" y="3814"/>
                </a:lnTo>
                <a:lnTo>
                  <a:pt x="560040" y="1374"/>
                </a:lnTo>
                <a:lnTo>
                  <a:pt x="573185" y="0"/>
                </a:lnTo>
                <a:lnTo>
                  <a:pt x="577385" y="759"/>
                </a:lnTo>
                <a:lnTo>
                  <a:pt x="584592" y="4143"/>
                </a:lnTo>
                <a:lnTo>
                  <a:pt x="594006" y="11404"/>
                </a:lnTo>
                <a:lnTo>
                  <a:pt x="596981" y="15982"/>
                </a:lnTo>
                <a:lnTo>
                  <a:pt x="599917" y="21892"/>
                </a:lnTo>
                <a:lnTo>
                  <a:pt x="602827" y="28689"/>
                </a:lnTo>
                <a:lnTo>
                  <a:pt x="605720" y="36078"/>
                </a:lnTo>
                <a:lnTo>
                  <a:pt x="611474" y="51908"/>
                </a:lnTo>
                <a:lnTo>
                  <a:pt x="614341" y="61083"/>
                </a:lnTo>
                <a:lnTo>
                  <a:pt x="620068" y="81436"/>
                </a:lnTo>
                <a:lnTo>
                  <a:pt x="622928" y="96008"/>
                </a:lnTo>
                <a:lnTo>
                  <a:pt x="625788" y="113342"/>
                </a:lnTo>
                <a:lnTo>
                  <a:pt x="631506" y="152923"/>
                </a:lnTo>
                <a:lnTo>
                  <a:pt x="637221" y="195914"/>
                </a:lnTo>
                <a:lnTo>
                  <a:pt x="639127" y="220904"/>
                </a:lnTo>
                <a:lnTo>
                  <a:pt x="640397" y="248041"/>
                </a:lnTo>
                <a:lnTo>
                  <a:pt x="642937" y="3337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6"/>
          <p:cNvSpPr/>
          <p:nvPr/>
        </p:nvSpPr>
        <p:spPr>
          <a:xfrm>
            <a:off x="7855267" y="3981632"/>
            <a:ext cx="162345" cy="310992"/>
          </a:xfrm>
          <a:custGeom>
            <a:avLst/>
            <a:gdLst/>
            <a:ahLst/>
            <a:cxnLst/>
            <a:rect l="0" t="0" r="0" b="0"/>
            <a:pathLst>
              <a:path w="162345" h="310992">
                <a:moveTo>
                  <a:pt x="0" y="158885"/>
                </a:moveTo>
                <a:lnTo>
                  <a:pt x="13653" y="158885"/>
                </a:lnTo>
                <a:lnTo>
                  <a:pt x="19579" y="157933"/>
                </a:lnTo>
                <a:lnTo>
                  <a:pt x="25435" y="156345"/>
                </a:lnTo>
                <a:lnTo>
                  <a:pt x="31245" y="154334"/>
                </a:lnTo>
                <a:lnTo>
                  <a:pt x="37022" y="151089"/>
                </a:lnTo>
                <a:lnTo>
                  <a:pt x="42779" y="147020"/>
                </a:lnTo>
                <a:lnTo>
                  <a:pt x="48521" y="142403"/>
                </a:lnTo>
                <a:lnTo>
                  <a:pt x="55208" y="138372"/>
                </a:lnTo>
                <a:lnTo>
                  <a:pt x="62523" y="134732"/>
                </a:lnTo>
                <a:lnTo>
                  <a:pt x="70256" y="131353"/>
                </a:lnTo>
                <a:lnTo>
                  <a:pt x="77318" y="126243"/>
                </a:lnTo>
                <a:lnTo>
                  <a:pt x="83930" y="119979"/>
                </a:lnTo>
                <a:lnTo>
                  <a:pt x="90244" y="112945"/>
                </a:lnTo>
                <a:lnTo>
                  <a:pt x="107419" y="94970"/>
                </a:lnTo>
                <a:lnTo>
                  <a:pt x="117333" y="84843"/>
                </a:lnTo>
                <a:lnTo>
                  <a:pt x="124894" y="76186"/>
                </a:lnTo>
                <a:lnTo>
                  <a:pt x="130888" y="68510"/>
                </a:lnTo>
                <a:lnTo>
                  <a:pt x="135836" y="61487"/>
                </a:lnTo>
                <a:lnTo>
                  <a:pt x="140087" y="55853"/>
                </a:lnTo>
                <a:lnTo>
                  <a:pt x="143874" y="51145"/>
                </a:lnTo>
                <a:lnTo>
                  <a:pt x="147351" y="47053"/>
                </a:lnTo>
                <a:lnTo>
                  <a:pt x="150621" y="42420"/>
                </a:lnTo>
                <a:lnTo>
                  <a:pt x="153754" y="37427"/>
                </a:lnTo>
                <a:lnTo>
                  <a:pt x="158822" y="27751"/>
                </a:lnTo>
                <a:lnTo>
                  <a:pt x="161076" y="20276"/>
                </a:lnTo>
                <a:lnTo>
                  <a:pt x="162344" y="10713"/>
                </a:lnTo>
                <a:lnTo>
                  <a:pt x="161570" y="8668"/>
                </a:lnTo>
                <a:lnTo>
                  <a:pt x="160101" y="7305"/>
                </a:lnTo>
                <a:lnTo>
                  <a:pt x="158168" y="6397"/>
                </a:lnTo>
                <a:lnTo>
                  <a:pt x="153482" y="2848"/>
                </a:lnTo>
                <a:lnTo>
                  <a:pt x="150899" y="568"/>
                </a:lnTo>
                <a:lnTo>
                  <a:pt x="147272" y="0"/>
                </a:lnTo>
                <a:lnTo>
                  <a:pt x="142949" y="574"/>
                </a:lnTo>
                <a:lnTo>
                  <a:pt x="138162" y="1910"/>
                </a:lnTo>
                <a:lnTo>
                  <a:pt x="133065" y="3752"/>
                </a:lnTo>
                <a:lnTo>
                  <a:pt x="127763" y="5933"/>
                </a:lnTo>
                <a:lnTo>
                  <a:pt x="122322" y="8339"/>
                </a:lnTo>
                <a:lnTo>
                  <a:pt x="115839" y="10896"/>
                </a:lnTo>
                <a:lnTo>
                  <a:pt x="101014" y="16277"/>
                </a:lnTo>
                <a:lnTo>
                  <a:pt x="94013" y="20951"/>
                </a:lnTo>
                <a:lnTo>
                  <a:pt x="87440" y="26924"/>
                </a:lnTo>
                <a:lnTo>
                  <a:pt x="81153" y="33763"/>
                </a:lnTo>
                <a:lnTo>
                  <a:pt x="75058" y="41180"/>
                </a:lnTo>
                <a:lnTo>
                  <a:pt x="69088" y="48983"/>
                </a:lnTo>
                <a:lnTo>
                  <a:pt x="63203" y="57042"/>
                </a:lnTo>
                <a:lnTo>
                  <a:pt x="51586" y="73616"/>
                </a:lnTo>
                <a:lnTo>
                  <a:pt x="45821" y="82037"/>
                </a:lnTo>
                <a:lnTo>
                  <a:pt x="41025" y="90508"/>
                </a:lnTo>
                <a:lnTo>
                  <a:pt x="36875" y="99013"/>
                </a:lnTo>
                <a:lnTo>
                  <a:pt x="33156" y="107540"/>
                </a:lnTo>
                <a:lnTo>
                  <a:pt x="28771" y="119893"/>
                </a:lnTo>
                <a:lnTo>
                  <a:pt x="18820" y="151398"/>
                </a:lnTo>
                <a:lnTo>
                  <a:pt x="15404" y="165324"/>
                </a:lnTo>
                <a:lnTo>
                  <a:pt x="13127" y="177465"/>
                </a:lnTo>
                <a:lnTo>
                  <a:pt x="11608" y="188416"/>
                </a:lnTo>
                <a:lnTo>
                  <a:pt x="11550" y="201433"/>
                </a:lnTo>
                <a:lnTo>
                  <a:pt x="12462" y="215825"/>
                </a:lnTo>
                <a:lnTo>
                  <a:pt x="14023" y="231135"/>
                </a:lnTo>
                <a:lnTo>
                  <a:pt x="16968" y="245152"/>
                </a:lnTo>
                <a:lnTo>
                  <a:pt x="20838" y="258306"/>
                </a:lnTo>
                <a:lnTo>
                  <a:pt x="25322" y="270886"/>
                </a:lnTo>
                <a:lnTo>
                  <a:pt x="29264" y="280225"/>
                </a:lnTo>
                <a:lnTo>
                  <a:pt x="32844" y="287403"/>
                </a:lnTo>
                <a:lnTo>
                  <a:pt x="36184" y="293141"/>
                </a:lnTo>
                <a:lnTo>
                  <a:pt x="40316" y="297919"/>
                </a:lnTo>
                <a:lnTo>
                  <a:pt x="44974" y="302057"/>
                </a:lnTo>
                <a:lnTo>
                  <a:pt x="49986" y="305768"/>
                </a:lnTo>
                <a:lnTo>
                  <a:pt x="54278" y="308242"/>
                </a:lnTo>
                <a:lnTo>
                  <a:pt x="58094" y="309892"/>
                </a:lnTo>
                <a:lnTo>
                  <a:pt x="61589" y="310991"/>
                </a:lnTo>
                <a:lnTo>
                  <a:pt x="65825" y="310772"/>
                </a:lnTo>
                <a:lnTo>
                  <a:pt x="70553" y="309673"/>
                </a:lnTo>
                <a:lnTo>
                  <a:pt x="75610" y="307988"/>
                </a:lnTo>
                <a:lnTo>
                  <a:pt x="81840" y="306864"/>
                </a:lnTo>
                <a:lnTo>
                  <a:pt x="88850" y="306115"/>
                </a:lnTo>
                <a:lnTo>
                  <a:pt x="96381" y="305616"/>
                </a:lnTo>
                <a:lnTo>
                  <a:pt x="103306" y="303378"/>
                </a:lnTo>
                <a:lnTo>
                  <a:pt x="109829" y="299982"/>
                </a:lnTo>
                <a:lnTo>
                  <a:pt x="154305" y="270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7"/>
          <p:cNvSpPr/>
          <p:nvPr/>
        </p:nvSpPr>
        <p:spPr>
          <a:xfrm>
            <a:off x="8061007" y="3986878"/>
            <a:ext cx="231459" cy="302308"/>
          </a:xfrm>
          <a:custGeom>
            <a:avLst/>
            <a:gdLst/>
            <a:ahLst/>
            <a:cxnLst/>
            <a:rect l="0" t="0" r="0" b="0"/>
            <a:pathLst>
              <a:path w="231459" h="302308">
                <a:moveTo>
                  <a:pt x="0" y="33624"/>
                </a:moveTo>
                <a:lnTo>
                  <a:pt x="11932" y="69419"/>
                </a:lnTo>
                <a:lnTo>
                  <a:pt x="14622" y="78443"/>
                </a:lnTo>
                <a:lnTo>
                  <a:pt x="20151" y="98629"/>
                </a:lnTo>
                <a:lnTo>
                  <a:pt x="22959" y="112203"/>
                </a:lnTo>
                <a:lnTo>
                  <a:pt x="33367" y="169831"/>
                </a:lnTo>
                <a:lnTo>
                  <a:pt x="46263" y="232908"/>
                </a:lnTo>
                <a:lnTo>
                  <a:pt x="51796" y="256015"/>
                </a:lnTo>
                <a:lnTo>
                  <a:pt x="56438" y="272372"/>
                </a:lnTo>
                <a:lnTo>
                  <a:pt x="66182" y="300918"/>
                </a:lnTo>
                <a:lnTo>
                  <a:pt x="66981" y="302307"/>
                </a:lnTo>
                <a:lnTo>
                  <a:pt x="67515" y="302281"/>
                </a:lnTo>
                <a:lnTo>
                  <a:pt x="67869" y="301311"/>
                </a:lnTo>
                <a:lnTo>
                  <a:pt x="65724" y="295154"/>
                </a:lnTo>
                <a:lnTo>
                  <a:pt x="63819" y="290845"/>
                </a:lnTo>
                <a:lnTo>
                  <a:pt x="62549" y="285115"/>
                </a:lnTo>
                <a:lnTo>
                  <a:pt x="61701" y="278437"/>
                </a:lnTo>
                <a:lnTo>
                  <a:pt x="61136" y="271128"/>
                </a:lnTo>
                <a:lnTo>
                  <a:pt x="60760" y="262445"/>
                </a:lnTo>
                <a:lnTo>
                  <a:pt x="60343" y="242637"/>
                </a:lnTo>
                <a:lnTo>
                  <a:pt x="60037" y="179115"/>
                </a:lnTo>
                <a:lnTo>
                  <a:pt x="60980" y="166813"/>
                </a:lnTo>
                <a:lnTo>
                  <a:pt x="62561" y="154802"/>
                </a:lnTo>
                <a:lnTo>
                  <a:pt x="66858" y="128438"/>
                </a:lnTo>
                <a:lnTo>
                  <a:pt x="71943" y="94496"/>
                </a:lnTo>
                <a:lnTo>
                  <a:pt x="75584" y="80873"/>
                </a:lnTo>
                <a:lnTo>
                  <a:pt x="79917" y="69886"/>
                </a:lnTo>
                <a:lnTo>
                  <a:pt x="105388" y="19954"/>
                </a:lnTo>
                <a:lnTo>
                  <a:pt x="109311" y="14985"/>
                </a:lnTo>
                <a:lnTo>
                  <a:pt x="113832" y="10721"/>
                </a:lnTo>
                <a:lnTo>
                  <a:pt x="118750" y="6925"/>
                </a:lnTo>
                <a:lnTo>
                  <a:pt x="122981" y="4395"/>
                </a:lnTo>
                <a:lnTo>
                  <a:pt x="126756" y="2708"/>
                </a:lnTo>
                <a:lnTo>
                  <a:pt x="130223" y="1583"/>
                </a:lnTo>
                <a:lnTo>
                  <a:pt x="134440" y="834"/>
                </a:lnTo>
                <a:lnTo>
                  <a:pt x="139158" y="334"/>
                </a:lnTo>
                <a:lnTo>
                  <a:pt x="144207" y="0"/>
                </a:lnTo>
                <a:lnTo>
                  <a:pt x="148526" y="731"/>
                </a:lnTo>
                <a:lnTo>
                  <a:pt x="152356" y="2170"/>
                </a:lnTo>
                <a:lnTo>
                  <a:pt x="155865" y="4082"/>
                </a:lnTo>
                <a:lnTo>
                  <a:pt x="169901" y="11324"/>
                </a:lnTo>
                <a:lnTo>
                  <a:pt x="174227" y="14948"/>
                </a:lnTo>
                <a:lnTo>
                  <a:pt x="178065" y="19268"/>
                </a:lnTo>
                <a:lnTo>
                  <a:pt x="181575" y="24053"/>
                </a:lnTo>
                <a:lnTo>
                  <a:pt x="184867" y="29149"/>
                </a:lnTo>
                <a:lnTo>
                  <a:pt x="188015" y="34450"/>
                </a:lnTo>
                <a:lnTo>
                  <a:pt x="191066" y="39890"/>
                </a:lnTo>
                <a:lnTo>
                  <a:pt x="194052" y="46374"/>
                </a:lnTo>
                <a:lnTo>
                  <a:pt x="196996" y="53554"/>
                </a:lnTo>
                <a:lnTo>
                  <a:pt x="199910" y="61198"/>
                </a:lnTo>
                <a:lnTo>
                  <a:pt x="202806" y="71057"/>
                </a:lnTo>
                <a:lnTo>
                  <a:pt x="205689" y="82392"/>
                </a:lnTo>
                <a:lnTo>
                  <a:pt x="208564" y="94711"/>
                </a:lnTo>
                <a:lnTo>
                  <a:pt x="210479" y="106734"/>
                </a:lnTo>
                <a:lnTo>
                  <a:pt x="211757" y="118559"/>
                </a:lnTo>
                <a:lnTo>
                  <a:pt x="216096" y="171185"/>
                </a:lnTo>
                <a:lnTo>
                  <a:pt x="219868" y="215730"/>
                </a:lnTo>
                <a:lnTo>
                  <a:pt x="221544" y="241877"/>
                </a:lnTo>
                <a:lnTo>
                  <a:pt x="222288" y="257309"/>
                </a:lnTo>
                <a:lnTo>
                  <a:pt x="222620" y="267342"/>
                </a:lnTo>
                <a:lnTo>
                  <a:pt x="222767" y="274976"/>
                </a:lnTo>
                <a:lnTo>
                  <a:pt x="223759" y="277393"/>
                </a:lnTo>
                <a:lnTo>
                  <a:pt x="225373" y="279004"/>
                </a:lnTo>
                <a:lnTo>
                  <a:pt x="231458" y="2822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8"/>
          <p:cNvSpPr/>
          <p:nvPr/>
        </p:nvSpPr>
        <p:spPr>
          <a:xfrm>
            <a:off x="8343900" y="3729037"/>
            <a:ext cx="60008" cy="531496"/>
          </a:xfrm>
          <a:custGeom>
            <a:avLst/>
            <a:gdLst/>
            <a:ahLst/>
            <a:cxnLst/>
            <a:rect l="0" t="0" r="0" b="0"/>
            <a:pathLst>
              <a:path w="60008" h="531496">
                <a:moveTo>
                  <a:pt x="0" y="0"/>
                </a:moveTo>
                <a:lnTo>
                  <a:pt x="4550" y="18204"/>
                </a:lnTo>
                <a:lnTo>
                  <a:pt x="5891" y="26423"/>
                </a:lnTo>
                <a:lnTo>
                  <a:pt x="6784" y="34760"/>
                </a:lnTo>
                <a:lnTo>
                  <a:pt x="7381" y="43176"/>
                </a:lnTo>
                <a:lnTo>
                  <a:pt x="8730" y="55454"/>
                </a:lnTo>
                <a:lnTo>
                  <a:pt x="12770" y="86876"/>
                </a:lnTo>
                <a:lnTo>
                  <a:pt x="15182" y="115068"/>
                </a:lnTo>
                <a:lnTo>
                  <a:pt x="20400" y="192111"/>
                </a:lnTo>
                <a:lnTo>
                  <a:pt x="28433" y="278423"/>
                </a:lnTo>
                <a:lnTo>
                  <a:pt x="41127" y="402536"/>
                </a:lnTo>
                <a:lnTo>
                  <a:pt x="49400" y="496814"/>
                </a:lnTo>
                <a:lnTo>
                  <a:pt x="51030" y="506469"/>
                </a:lnTo>
                <a:lnTo>
                  <a:pt x="53070" y="513859"/>
                </a:lnTo>
                <a:lnTo>
                  <a:pt x="60007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9"/>
          <p:cNvSpPr/>
          <p:nvPr/>
        </p:nvSpPr>
        <p:spPr>
          <a:xfrm>
            <a:off x="8316877" y="3910710"/>
            <a:ext cx="232764" cy="32641"/>
          </a:xfrm>
          <a:custGeom>
            <a:avLst/>
            <a:gdLst/>
            <a:ahLst/>
            <a:cxnLst/>
            <a:rect l="0" t="0" r="0" b="0"/>
            <a:pathLst>
              <a:path w="232764" h="32641">
                <a:moveTo>
                  <a:pt x="9878" y="32640"/>
                </a:moveTo>
                <a:lnTo>
                  <a:pt x="777" y="28089"/>
                </a:lnTo>
                <a:lnTo>
                  <a:pt x="0" y="26748"/>
                </a:lnTo>
                <a:lnTo>
                  <a:pt x="1388" y="25855"/>
                </a:lnTo>
                <a:lnTo>
                  <a:pt x="7057" y="24862"/>
                </a:lnTo>
                <a:lnTo>
                  <a:pt x="12751" y="24420"/>
                </a:lnTo>
                <a:lnTo>
                  <a:pt x="20997" y="24224"/>
                </a:lnTo>
                <a:lnTo>
                  <a:pt x="25863" y="24172"/>
                </a:lnTo>
                <a:lnTo>
                  <a:pt x="32917" y="23184"/>
                </a:lnTo>
                <a:lnTo>
                  <a:pt x="41430" y="21574"/>
                </a:lnTo>
                <a:lnTo>
                  <a:pt x="87019" y="12145"/>
                </a:lnTo>
                <a:lnTo>
                  <a:pt x="132429" y="3919"/>
                </a:lnTo>
                <a:lnTo>
                  <a:pt x="147776" y="2062"/>
                </a:lnTo>
                <a:lnTo>
                  <a:pt x="162770" y="825"/>
                </a:lnTo>
                <a:lnTo>
                  <a:pt x="177528" y="0"/>
                </a:lnTo>
                <a:lnTo>
                  <a:pt x="190224" y="402"/>
                </a:lnTo>
                <a:lnTo>
                  <a:pt x="201547" y="1623"/>
                </a:lnTo>
                <a:lnTo>
                  <a:pt x="232763" y="6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0"/>
          <p:cNvSpPr/>
          <p:nvPr/>
        </p:nvSpPr>
        <p:spPr>
          <a:xfrm>
            <a:off x="8508951" y="3857625"/>
            <a:ext cx="143559" cy="257176"/>
          </a:xfrm>
          <a:custGeom>
            <a:avLst/>
            <a:gdLst/>
            <a:ahLst/>
            <a:cxnLst/>
            <a:rect l="0" t="0" r="0" b="0"/>
            <a:pathLst>
              <a:path w="143559" h="257176">
                <a:moveTo>
                  <a:pt x="143558" y="0"/>
                </a:moveTo>
                <a:lnTo>
                  <a:pt x="125356" y="0"/>
                </a:lnTo>
                <a:lnTo>
                  <a:pt x="118088" y="952"/>
                </a:lnTo>
                <a:lnTo>
                  <a:pt x="111339" y="2540"/>
                </a:lnTo>
                <a:lnTo>
                  <a:pt x="104933" y="4550"/>
                </a:lnTo>
                <a:lnTo>
                  <a:pt x="98758" y="6844"/>
                </a:lnTo>
                <a:lnTo>
                  <a:pt x="92737" y="9325"/>
                </a:lnTo>
                <a:lnTo>
                  <a:pt x="86817" y="11931"/>
                </a:lnTo>
                <a:lnTo>
                  <a:pt x="80014" y="15574"/>
                </a:lnTo>
                <a:lnTo>
                  <a:pt x="72620" y="19908"/>
                </a:lnTo>
                <a:lnTo>
                  <a:pt x="64834" y="24702"/>
                </a:lnTo>
                <a:lnTo>
                  <a:pt x="58691" y="28850"/>
                </a:lnTo>
                <a:lnTo>
                  <a:pt x="53643" y="32568"/>
                </a:lnTo>
                <a:lnTo>
                  <a:pt x="49325" y="36000"/>
                </a:lnTo>
                <a:lnTo>
                  <a:pt x="44540" y="39239"/>
                </a:lnTo>
                <a:lnTo>
                  <a:pt x="39446" y="42352"/>
                </a:lnTo>
                <a:lnTo>
                  <a:pt x="34146" y="45380"/>
                </a:lnTo>
                <a:lnTo>
                  <a:pt x="28706" y="50255"/>
                </a:lnTo>
                <a:lnTo>
                  <a:pt x="23177" y="56364"/>
                </a:lnTo>
                <a:lnTo>
                  <a:pt x="17584" y="63293"/>
                </a:lnTo>
                <a:lnTo>
                  <a:pt x="12904" y="68865"/>
                </a:lnTo>
                <a:lnTo>
                  <a:pt x="8829" y="73533"/>
                </a:lnTo>
                <a:lnTo>
                  <a:pt x="5161" y="77597"/>
                </a:lnTo>
                <a:lnTo>
                  <a:pt x="2717" y="82211"/>
                </a:lnTo>
                <a:lnTo>
                  <a:pt x="1086" y="87192"/>
                </a:lnTo>
                <a:lnTo>
                  <a:pt x="0" y="92418"/>
                </a:lnTo>
                <a:lnTo>
                  <a:pt x="228" y="96854"/>
                </a:lnTo>
                <a:lnTo>
                  <a:pt x="1333" y="100765"/>
                </a:lnTo>
                <a:lnTo>
                  <a:pt x="3020" y="104324"/>
                </a:lnTo>
                <a:lnTo>
                  <a:pt x="5099" y="106696"/>
                </a:lnTo>
                <a:lnTo>
                  <a:pt x="7438" y="108279"/>
                </a:lnTo>
                <a:lnTo>
                  <a:pt x="9949" y="109333"/>
                </a:lnTo>
                <a:lnTo>
                  <a:pt x="15433" y="110036"/>
                </a:lnTo>
                <a:lnTo>
                  <a:pt x="22899" y="110505"/>
                </a:lnTo>
                <a:lnTo>
                  <a:pt x="31686" y="110817"/>
                </a:lnTo>
                <a:lnTo>
                  <a:pt x="41355" y="111978"/>
                </a:lnTo>
                <a:lnTo>
                  <a:pt x="51610" y="113705"/>
                </a:lnTo>
                <a:lnTo>
                  <a:pt x="62257" y="115808"/>
                </a:lnTo>
                <a:lnTo>
                  <a:pt x="71260" y="117210"/>
                </a:lnTo>
                <a:lnTo>
                  <a:pt x="79168" y="118145"/>
                </a:lnTo>
                <a:lnTo>
                  <a:pt x="86344" y="118768"/>
                </a:lnTo>
                <a:lnTo>
                  <a:pt x="92081" y="120136"/>
                </a:lnTo>
                <a:lnTo>
                  <a:pt x="96857" y="122001"/>
                </a:lnTo>
                <a:lnTo>
                  <a:pt x="100994" y="124196"/>
                </a:lnTo>
                <a:lnTo>
                  <a:pt x="104705" y="126612"/>
                </a:lnTo>
                <a:lnTo>
                  <a:pt x="108131" y="129175"/>
                </a:lnTo>
                <a:lnTo>
                  <a:pt x="111368" y="131837"/>
                </a:lnTo>
                <a:lnTo>
                  <a:pt x="114478" y="133611"/>
                </a:lnTo>
                <a:lnTo>
                  <a:pt x="117504" y="134794"/>
                </a:lnTo>
                <a:lnTo>
                  <a:pt x="120474" y="135583"/>
                </a:lnTo>
                <a:lnTo>
                  <a:pt x="122453" y="137061"/>
                </a:lnTo>
                <a:lnTo>
                  <a:pt x="123774" y="138999"/>
                </a:lnTo>
                <a:lnTo>
                  <a:pt x="124653" y="141243"/>
                </a:lnTo>
                <a:lnTo>
                  <a:pt x="125632" y="148817"/>
                </a:lnTo>
                <a:lnTo>
                  <a:pt x="125893" y="153504"/>
                </a:lnTo>
                <a:lnTo>
                  <a:pt x="125114" y="157581"/>
                </a:lnTo>
                <a:lnTo>
                  <a:pt x="121708" y="164651"/>
                </a:lnTo>
                <a:lnTo>
                  <a:pt x="117020" y="173508"/>
                </a:lnTo>
                <a:lnTo>
                  <a:pt x="114436" y="178537"/>
                </a:lnTo>
                <a:lnTo>
                  <a:pt x="110809" y="182842"/>
                </a:lnTo>
                <a:lnTo>
                  <a:pt x="106485" y="186665"/>
                </a:lnTo>
                <a:lnTo>
                  <a:pt x="101699" y="190165"/>
                </a:lnTo>
                <a:lnTo>
                  <a:pt x="97555" y="194404"/>
                </a:lnTo>
                <a:lnTo>
                  <a:pt x="93839" y="199135"/>
                </a:lnTo>
                <a:lnTo>
                  <a:pt x="90410" y="204194"/>
                </a:lnTo>
                <a:lnTo>
                  <a:pt x="84314" y="209472"/>
                </a:lnTo>
                <a:lnTo>
                  <a:pt x="76439" y="214895"/>
                </a:lnTo>
                <a:lnTo>
                  <a:pt x="67379" y="220416"/>
                </a:lnTo>
                <a:lnTo>
                  <a:pt x="59436" y="225049"/>
                </a:lnTo>
                <a:lnTo>
                  <a:pt x="52234" y="229090"/>
                </a:lnTo>
                <a:lnTo>
                  <a:pt x="6399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1"/>
          <p:cNvSpPr/>
          <p:nvPr/>
        </p:nvSpPr>
        <p:spPr>
          <a:xfrm>
            <a:off x="5131997" y="4491990"/>
            <a:ext cx="305826" cy="306661"/>
          </a:xfrm>
          <a:custGeom>
            <a:avLst/>
            <a:gdLst/>
            <a:ahLst/>
            <a:cxnLst/>
            <a:rect l="0" t="0" r="0" b="0"/>
            <a:pathLst>
              <a:path w="305826" h="306661">
                <a:moveTo>
                  <a:pt x="254390" y="0"/>
                </a:moveTo>
                <a:lnTo>
                  <a:pt x="199282" y="0"/>
                </a:lnTo>
                <a:lnTo>
                  <a:pt x="190029" y="952"/>
                </a:lnTo>
                <a:lnTo>
                  <a:pt x="181955" y="2540"/>
                </a:lnTo>
                <a:lnTo>
                  <a:pt x="174668" y="4551"/>
                </a:lnTo>
                <a:lnTo>
                  <a:pt x="167904" y="6843"/>
                </a:lnTo>
                <a:lnTo>
                  <a:pt x="161491" y="9325"/>
                </a:lnTo>
                <a:lnTo>
                  <a:pt x="155310" y="11931"/>
                </a:lnTo>
                <a:lnTo>
                  <a:pt x="149284" y="14622"/>
                </a:lnTo>
                <a:lnTo>
                  <a:pt x="137509" y="20150"/>
                </a:lnTo>
                <a:lnTo>
                  <a:pt x="128844" y="25816"/>
                </a:lnTo>
                <a:lnTo>
                  <a:pt x="118305" y="33403"/>
                </a:lnTo>
                <a:lnTo>
                  <a:pt x="106517" y="42271"/>
                </a:lnTo>
                <a:lnTo>
                  <a:pt x="96753" y="51041"/>
                </a:lnTo>
                <a:lnTo>
                  <a:pt x="88339" y="59744"/>
                </a:lnTo>
                <a:lnTo>
                  <a:pt x="80824" y="68404"/>
                </a:lnTo>
                <a:lnTo>
                  <a:pt x="72005" y="79893"/>
                </a:lnTo>
                <a:lnTo>
                  <a:pt x="62315" y="93267"/>
                </a:lnTo>
                <a:lnTo>
                  <a:pt x="52045" y="107898"/>
                </a:lnTo>
                <a:lnTo>
                  <a:pt x="42341" y="122414"/>
                </a:lnTo>
                <a:lnTo>
                  <a:pt x="23938" y="151244"/>
                </a:lnTo>
                <a:lnTo>
                  <a:pt x="16936" y="163694"/>
                </a:lnTo>
                <a:lnTo>
                  <a:pt x="11315" y="174852"/>
                </a:lnTo>
                <a:lnTo>
                  <a:pt x="6615" y="185148"/>
                </a:lnTo>
                <a:lnTo>
                  <a:pt x="3482" y="194869"/>
                </a:lnTo>
                <a:lnTo>
                  <a:pt x="1393" y="204208"/>
                </a:lnTo>
                <a:lnTo>
                  <a:pt x="0" y="213291"/>
                </a:lnTo>
                <a:lnTo>
                  <a:pt x="24" y="224109"/>
                </a:lnTo>
                <a:lnTo>
                  <a:pt x="993" y="236083"/>
                </a:lnTo>
                <a:lnTo>
                  <a:pt x="2591" y="248829"/>
                </a:lnTo>
                <a:lnTo>
                  <a:pt x="4609" y="259231"/>
                </a:lnTo>
                <a:lnTo>
                  <a:pt x="6907" y="268070"/>
                </a:lnTo>
                <a:lnTo>
                  <a:pt x="9391" y="275868"/>
                </a:lnTo>
                <a:lnTo>
                  <a:pt x="12952" y="282020"/>
                </a:lnTo>
                <a:lnTo>
                  <a:pt x="21989" y="291395"/>
                </a:lnTo>
                <a:lnTo>
                  <a:pt x="27067" y="295228"/>
                </a:lnTo>
                <a:lnTo>
                  <a:pt x="32356" y="298736"/>
                </a:lnTo>
                <a:lnTo>
                  <a:pt x="37787" y="302027"/>
                </a:lnTo>
                <a:lnTo>
                  <a:pt x="46362" y="305684"/>
                </a:lnTo>
                <a:lnTo>
                  <a:pt x="49982" y="306660"/>
                </a:lnTo>
                <a:lnTo>
                  <a:pt x="54301" y="306357"/>
                </a:lnTo>
                <a:lnTo>
                  <a:pt x="59084" y="305203"/>
                </a:lnTo>
                <a:lnTo>
                  <a:pt x="64179" y="303481"/>
                </a:lnTo>
                <a:lnTo>
                  <a:pt x="69480" y="301381"/>
                </a:lnTo>
                <a:lnTo>
                  <a:pt x="74920" y="299028"/>
                </a:lnTo>
                <a:lnTo>
                  <a:pt x="80451" y="296507"/>
                </a:lnTo>
                <a:lnTo>
                  <a:pt x="86043" y="292921"/>
                </a:lnTo>
                <a:lnTo>
                  <a:pt x="91676" y="288625"/>
                </a:lnTo>
                <a:lnTo>
                  <a:pt x="97336" y="283857"/>
                </a:lnTo>
                <a:lnTo>
                  <a:pt x="103015" y="278773"/>
                </a:lnTo>
                <a:lnTo>
                  <a:pt x="114405" y="268043"/>
                </a:lnTo>
                <a:lnTo>
                  <a:pt x="119156" y="261564"/>
                </a:lnTo>
                <a:lnTo>
                  <a:pt x="123277" y="254385"/>
                </a:lnTo>
                <a:lnTo>
                  <a:pt x="136734" y="226885"/>
                </a:lnTo>
                <a:lnTo>
                  <a:pt x="147806" y="202120"/>
                </a:lnTo>
                <a:lnTo>
                  <a:pt x="154759" y="186181"/>
                </a:lnTo>
                <a:lnTo>
                  <a:pt x="159395" y="172698"/>
                </a:lnTo>
                <a:lnTo>
                  <a:pt x="162485" y="160852"/>
                </a:lnTo>
                <a:lnTo>
                  <a:pt x="166871" y="137212"/>
                </a:lnTo>
                <a:lnTo>
                  <a:pt x="177448" y="78009"/>
                </a:lnTo>
                <a:lnTo>
                  <a:pt x="180235" y="63436"/>
                </a:lnTo>
                <a:lnTo>
                  <a:pt x="181141" y="50863"/>
                </a:lnTo>
                <a:lnTo>
                  <a:pt x="180792" y="39624"/>
                </a:lnTo>
                <a:lnTo>
                  <a:pt x="179607" y="29273"/>
                </a:lnTo>
                <a:lnTo>
                  <a:pt x="178291" y="20313"/>
                </a:lnTo>
                <a:lnTo>
                  <a:pt x="177940" y="19257"/>
                </a:lnTo>
                <a:lnTo>
                  <a:pt x="177706" y="19505"/>
                </a:lnTo>
                <a:lnTo>
                  <a:pt x="177376" y="27263"/>
                </a:lnTo>
                <a:lnTo>
                  <a:pt x="177299" y="42914"/>
                </a:lnTo>
                <a:lnTo>
                  <a:pt x="180136" y="60042"/>
                </a:lnTo>
                <a:lnTo>
                  <a:pt x="184885" y="82890"/>
                </a:lnTo>
                <a:lnTo>
                  <a:pt x="195876" y="130185"/>
                </a:lnTo>
                <a:lnTo>
                  <a:pt x="200141" y="146797"/>
                </a:lnTo>
                <a:lnTo>
                  <a:pt x="207419" y="172876"/>
                </a:lnTo>
                <a:lnTo>
                  <a:pt x="213829" y="193991"/>
                </a:lnTo>
                <a:lnTo>
                  <a:pt x="217824" y="202670"/>
                </a:lnTo>
                <a:lnTo>
                  <a:pt x="222393" y="210361"/>
                </a:lnTo>
                <a:lnTo>
                  <a:pt x="227344" y="217392"/>
                </a:lnTo>
                <a:lnTo>
                  <a:pt x="231597" y="223986"/>
                </a:lnTo>
                <a:lnTo>
                  <a:pt x="235385" y="230286"/>
                </a:lnTo>
                <a:lnTo>
                  <a:pt x="238862" y="236391"/>
                </a:lnTo>
                <a:lnTo>
                  <a:pt x="243086" y="242367"/>
                </a:lnTo>
                <a:lnTo>
                  <a:pt x="247806" y="248255"/>
                </a:lnTo>
                <a:lnTo>
                  <a:pt x="252859" y="254086"/>
                </a:lnTo>
                <a:lnTo>
                  <a:pt x="261012" y="263104"/>
                </a:lnTo>
                <a:lnTo>
                  <a:pt x="264520" y="266843"/>
                </a:lnTo>
                <a:lnTo>
                  <a:pt x="268763" y="269336"/>
                </a:lnTo>
                <a:lnTo>
                  <a:pt x="273497" y="270997"/>
                </a:lnTo>
                <a:lnTo>
                  <a:pt x="278558" y="272104"/>
                </a:lnTo>
                <a:lnTo>
                  <a:pt x="286722" y="275875"/>
                </a:lnTo>
                <a:lnTo>
                  <a:pt x="30582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2"/>
          <p:cNvSpPr/>
          <p:nvPr/>
        </p:nvSpPr>
        <p:spPr>
          <a:xfrm>
            <a:off x="5463540" y="4423410"/>
            <a:ext cx="240031" cy="311796"/>
          </a:xfrm>
          <a:custGeom>
            <a:avLst/>
            <a:gdLst/>
            <a:ahLst/>
            <a:cxnLst/>
            <a:rect l="0" t="0" r="0" b="0"/>
            <a:pathLst>
              <a:path w="240031" h="311796">
                <a:moveTo>
                  <a:pt x="0" y="77152"/>
                </a:moveTo>
                <a:lnTo>
                  <a:pt x="0" y="90805"/>
                </a:lnTo>
                <a:lnTo>
                  <a:pt x="952" y="95779"/>
                </a:lnTo>
                <a:lnTo>
                  <a:pt x="4551" y="103846"/>
                </a:lnTo>
                <a:lnTo>
                  <a:pt x="21033" y="136497"/>
                </a:lnTo>
                <a:lnTo>
                  <a:pt x="26405" y="148147"/>
                </a:lnTo>
                <a:lnTo>
                  <a:pt x="30938" y="158772"/>
                </a:lnTo>
                <a:lnTo>
                  <a:pt x="34913" y="168713"/>
                </a:lnTo>
                <a:lnTo>
                  <a:pt x="41372" y="188675"/>
                </a:lnTo>
                <a:lnTo>
                  <a:pt x="58710" y="246416"/>
                </a:lnTo>
                <a:lnTo>
                  <a:pt x="64857" y="268100"/>
                </a:lnTo>
                <a:lnTo>
                  <a:pt x="68956" y="283508"/>
                </a:lnTo>
                <a:lnTo>
                  <a:pt x="71688" y="294733"/>
                </a:lnTo>
                <a:lnTo>
                  <a:pt x="72556" y="302216"/>
                </a:lnTo>
                <a:lnTo>
                  <a:pt x="72184" y="307205"/>
                </a:lnTo>
                <a:lnTo>
                  <a:pt x="70982" y="310530"/>
                </a:lnTo>
                <a:lnTo>
                  <a:pt x="69229" y="311795"/>
                </a:lnTo>
                <a:lnTo>
                  <a:pt x="67108" y="311686"/>
                </a:lnTo>
                <a:lnTo>
                  <a:pt x="64741" y="310660"/>
                </a:lnTo>
                <a:lnTo>
                  <a:pt x="61258" y="306167"/>
                </a:lnTo>
                <a:lnTo>
                  <a:pt x="57031" y="299361"/>
                </a:lnTo>
                <a:lnTo>
                  <a:pt x="52308" y="291014"/>
                </a:lnTo>
                <a:lnTo>
                  <a:pt x="48207" y="282592"/>
                </a:lnTo>
                <a:lnTo>
                  <a:pt x="44520" y="274119"/>
                </a:lnTo>
                <a:lnTo>
                  <a:pt x="41110" y="265614"/>
                </a:lnTo>
                <a:lnTo>
                  <a:pt x="34781" y="248543"/>
                </a:lnTo>
                <a:lnTo>
                  <a:pt x="31760" y="239990"/>
                </a:lnTo>
                <a:lnTo>
                  <a:pt x="29745" y="230478"/>
                </a:lnTo>
                <a:lnTo>
                  <a:pt x="28403" y="220327"/>
                </a:lnTo>
                <a:lnTo>
                  <a:pt x="27507" y="209750"/>
                </a:lnTo>
                <a:lnTo>
                  <a:pt x="26910" y="198888"/>
                </a:lnTo>
                <a:lnTo>
                  <a:pt x="26248" y="176659"/>
                </a:lnTo>
                <a:lnTo>
                  <a:pt x="25874" y="147276"/>
                </a:lnTo>
                <a:lnTo>
                  <a:pt x="26774" y="137236"/>
                </a:lnTo>
                <a:lnTo>
                  <a:pt x="28327" y="126733"/>
                </a:lnTo>
                <a:lnTo>
                  <a:pt x="30314" y="115921"/>
                </a:lnTo>
                <a:lnTo>
                  <a:pt x="32592" y="106808"/>
                </a:lnTo>
                <a:lnTo>
                  <a:pt x="35063" y="98828"/>
                </a:lnTo>
                <a:lnTo>
                  <a:pt x="37663" y="91603"/>
                </a:lnTo>
                <a:lnTo>
                  <a:pt x="41301" y="83928"/>
                </a:lnTo>
                <a:lnTo>
                  <a:pt x="45631" y="75954"/>
                </a:lnTo>
                <a:lnTo>
                  <a:pt x="50423" y="67781"/>
                </a:lnTo>
                <a:lnTo>
                  <a:pt x="55523" y="60427"/>
                </a:lnTo>
                <a:lnTo>
                  <a:pt x="60827" y="53620"/>
                </a:lnTo>
                <a:lnTo>
                  <a:pt x="66269" y="47176"/>
                </a:lnTo>
                <a:lnTo>
                  <a:pt x="72754" y="40976"/>
                </a:lnTo>
                <a:lnTo>
                  <a:pt x="79935" y="34937"/>
                </a:lnTo>
                <a:lnTo>
                  <a:pt x="87580" y="29006"/>
                </a:lnTo>
                <a:lnTo>
                  <a:pt x="95534" y="23148"/>
                </a:lnTo>
                <a:lnTo>
                  <a:pt x="111992" y="11558"/>
                </a:lnTo>
                <a:lnTo>
                  <a:pt x="120381" y="7705"/>
                </a:lnTo>
                <a:lnTo>
                  <a:pt x="128831" y="5137"/>
                </a:lnTo>
                <a:lnTo>
                  <a:pt x="137322" y="3424"/>
                </a:lnTo>
                <a:lnTo>
                  <a:pt x="145841" y="2283"/>
                </a:lnTo>
                <a:lnTo>
                  <a:pt x="154377" y="1522"/>
                </a:lnTo>
                <a:lnTo>
                  <a:pt x="162926" y="1015"/>
                </a:lnTo>
                <a:lnTo>
                  <a:pt x="180043" y="450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3"/>
          <p:cNvSpPr/>
          <p:nvPr/>
        </p:nvSpPr>
        <p:spPr>
          <a:xfrm>
            <a:off x="5686425" y="4475362"/>
            <a:ext cx="282893" cy="299216"/>
          </a:xfrm>
          <a:custGeom>
            <a:avLst/>
            <a:gdLst/>
            <a:ahLst/>
            <a:cxnLst/>
            <a:rect l="0" t="0" r="0" b="0"/>
            <a:pathLst>
              <a:path w="282893" h="299216">
                <a:moveTo>
                  <a:pt x="0" y="153788"/>
                </a:moveTo>
                <a:lnTo>
                  <a:pt x="22754" y="149237"/>
                </a:lnTo>
                <a:lnTo>
                  <a:pt x="31362" y="146944"/>
                </a:lnTo>
                <a:lnTo>
                  <a:pt x="39005" y="144463"/>
                </a:lnTo>
                <a:lnTo>
                  <a:pt x="46006" y="141856"/>
                </a:lnTo>
                <a:lnTo>
                  <a:pt x="52578" y="139166"/>
                </a:lnTo>
                <a:lnTo>
                  <a:pt x="58864" y="136420"/>
                </a:lnTo>
                <a:lnTo>
                  <a:pt x="64960" y="133637"/>
                </a:lnTo>
                <a:lnTo>
                  <a:pt x="70929" y="129876"/>
                </a:lnTo>
                <a:lnTo>
                  <a:pt x="76813" y="125464"/>
                </a:lnTo>
                <a:lnTo>
                  <a:pt x="82641" y="120618"/>
                </a:lnTo>
                <a:lnTo>
                  <a:pt x="88432" y="116435"/>
                </a:lnTo>
                <a:lnTo>
                  <a:pt x="94196" y="112693"/>
                </a:lnTo>
                <a:lnTo>
                  <a:pt x="99945" y="109246"/>
                </a:lnTo>
                <a:lnTo>
                  <a:pt x="105682" y="105044"/>
                </a:lnTo>
                <a:lnTo>
                  <a:pt x="111412" y="100336"/>
                </a:lnTo>
                <a:lnTo>
                  <a:pt x="117137" y="95294"/>
                </a:lnTo>
                <a:lnTo>
                  <a:pt x="128578" y="84610"/>
                </a:lnTo>
                <a:lnTo>
                  <a:pt x="134296" y="79095"/>
                </a:lnTo>
                <a:lnTo>
                  <a:pt x="140013" y="72560"/>
                </a:lnTo>
                <a:lnTo>
                  <a:pt x="145729" y="65346"/>
                </a:lnTo>
                <a:lnTo>
                  <a:pt x="151445" y="57679"/>
                </a:lnTo>
                <a:lnTo>
                  <a:pt x="156209" y="50663"/>
                </a:lnTo>
                <a:lnTo>
                  <a:pt x="160336" y="44080"/>
                </a:lnTo>
                <a:lnTo>
                  <a:pt x="164041" y="37787"/>
                </a:lnTo>
                <a:lnTo>
                  <a:pt x="165558" y="32639"/>
                </a:lnTo>
                <a:lnTo>
                  <a:pt x="165617" y="28254"/>
                </a:lnTo>
                <a:lnTo>
                  <a:pt x="164703" y="24379"/>
                </a:lnTo>
                <a:lnTo>
                  <a:pt x="161149" y="17533"/>
                </a:lnTo>
                <a:lnTo>
                  <a:pt x="158868" y="14374"/>
                </a:lnTo>
                <a:lnTo>
                  <a:pt x="151253" y="8324"/>
                </a:lnTo>
                <a:lnTo>
                  <a:pt x="142471" y="3412"/>
                </a:lnTo>
                <a:lnTo>
                  <a:pt x="135392" y="1229"/>
                </a:lnTo>
                <a:lnTo>
                  <a:pt x="131219" y="647"/>
                </a:lnTo>
                <a:lnTo>
                  <a:pt x="126532" y="258"/>
                </a:lnTo>
                <a:lnTo>
                  <a:pt x="121502" y="0"/>
                </a:lnTo>
                <a:lnTo>
                  <a:pt x="116244" y="780"/>
                </a:lnTo>
                <a:lnTo>
                  <a:pt x="110833" y="2253"/>
                </a:lnTo>
                <a:lnTo>
                  <a:pt x="105321" y="4187"/>
                </a:lnTo>
                <a:lnTo>
                  <a:pt x="99741" y="7381"/>
                </a:lnTo>
                <a:lnTo>
                  <a:pt x="94117" y="11416"/>
                </a:lnTo>
                <a:lnTo>
                  <a:pt x="88462" y="16011"/>
                </a:lnTo>
                <a:lnTo>
                  <a:pt x="82787" y="20979"/>
                </a:lnTo>
                <a:lnTo>
                  <a:pt x="77099" y="26196"/>
                </a:lnTo>
                <a:lnTo>
                  <a:pt x="71401" y="31579"/>
                </a:lnTo>
                <a:lnTo>
                  <a:pt x="65698" y="38025"/>
                </a:lnTo>
                <a:lnTo>
                  <a:pt x="59991" y="45181"/>
                </a:lnTo>
                <a:lnTo>
                  <a:pt x="54281" y="52808"/>
                </a:lnTo>
                <a:lnTo>
                  <a:pt x="49522" y="60750"/>
                </a:lnTo>
                <a:lnTo>
                  <a:pt x="45398" y="68903"/>
                </a:lnTo>
                <a:lnTo>
                  <a:pt x="41695" y="77195"/>
                </a:lnTo>
                <a:lnTo>
                  <a:pt x="37321" y="89391"/>
                </a:lnTo>
                <a:lnTo>
                  <a:pt x="32501" y="104189"/>
                </a:lnTo>
                <a:lnTo>
                  <a:pt x="27382" y="120722"/>
                </a:lnTo>
                <a:lnTo>
                  <a:pt x="23969" y="135554"/>
                </a:lnTo>
                <a:lnTo>
                  <a:pt x="21694" y="149252"/>
                </a:lnTo>
                <a:lnTo>
                  <a:pt x="20178" y="162194"/>
                </a:lnTo>
                <a:lnTo>
                  <a:pt x="19167" y="173679"/>
                </a:lnTo>
                <a:lnTo>
                  <a:pt x="18493" y="184194"/>
                </a:lnTo>
                <a:lnTo>
                  <a:pt x="18043" y="194061"/>
                </a:lnTo>
                <a:lnTo>
                  <a:pt x="19649" y="204449"/>
                </a:lnTo>
                <a:lnTo>
                  <a:pt x="22624" y="215184"/>
                </a:lnTo>
                <a:lnTo>
                  <a:pt x="26513" y="226151"/>
                </a:lnTo>
                <a:lnTo>
                  <a:pt x="30058" y="235368"/>
                </a:lnTo>
                <a:lnTo>
                  <a:pt x="33373" y="243417"/>
                </a:lnTo>
                <a:lnTo>
                  <a:pt x="36536" y="250688"/>
                </a:lnTo>
                <a:lnTo>
                  <a:pt x="42590" y="263847"/>
                </a:lnTo>
                <a:lnTo>
                  <a:pt x="45538" y="270023"/>
                </a:lnTo>
                <a:lnTo>
                  <a:pt x="49408" y="276045"/>
                </a:lnTo>
                <a:lnTo>
                  <a:pt x="53894" y="281965"/>
                </a:lnTo>
                <a:lnTo>
                  <a:pt x="58789" y="287817"/>
                </a:lnTo>
                <a:lnTo>
                  <a:pt x="63958" y="291718"/>
                </a:lnTo>
                <a:lnTo>
                  <a:pt x="69308" y="294319"/>
                </a:lnTo>
                <a:lnTo>
                  <a:pt x="74780" y="296053"/>
                </a:lnTo>
                <a:lnTo>
                  <a:pt x="80333" y="297209"/>
                </a:lnTo>
                <a:lnTo>
                  <a:pt x="85941" y="297979"/>
                </a:lnTo>
                <a:lnTo>
                  <a:pt x="91583" y="298493"/>
                </a:lnTo>
                <a:lnTo>
                  <a:pt x="98203" y="298835"/>
                </a:lnTo>
                <a:lnTo>
                  <a:pt x="113178" y="299215"/>
                </a:lnTo>
                <a:lnTo>
                  <a:pt x="120220" y="297412"/>
                </a:lnTo>
                <a:lnTo>
                  <a:pt x="126819" y="294305"/>
                </a:lnTo>
                <a:lnTo>
                  <a:pt x="140184" y="285772"/>
                </a:lnTo>
                <a:lnTo>
                  <a:pt x="155649" y="275630"/>
                </a:lnTo>
                <a:lnTo>
                  <a:pt x="162821" y="269306"/>
                </a:lnTo>
                <a:lnTo>
                  <a:pt x="169507" y="262232"/>
                </a:lnTo>
                <a:lnTo>
                  <a:pt x="175870" y="254659"/>
                </a:lnTo>
                <a:lnTo>
                  <a:pt x="182969" y="246752"/>
                </a:lnTo>
                <a:lnTo>
                  <a:pt x="198477" y="230348"/>
                </a:lnTo>
                <a:lnTo>
                  <a:pt x="222514" y="205912"/>
                </a:lnTo>
                <a:lnTo>
                  <a:pt x="282892" y="1537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4"/>
          <p:cNvSpPr/>
          <p:nvPr/>
        </p:nvSpPr>
        <p:spPr>
          <a:xfrm>
            <a:off x="6397942" y="4526279"/>
            <a:ext cx="132578" cy="490009"/>
          </a:xfrm>
          <a:custGeom>
            <a:avLst/>
            <a:gdLst/>
            <a:ahLst/>
            <a:cxnLst/>
            <a:rect l="0" t="0" r="0" b="0"/>
            <a:pathLst>
              <a:path w="132578" h="490009">
                <a:moveTo>
                  <a:pt x="0" y="0"/>
                </a:moveTo>
                <a:lnTo>
                  <a:pt x="9102" y="13653"/>
                </a:lnTo>
                <a:lnTo>
                  <a:pt x="11783" y="20533"/>
                </a:lnTo>
                <a:lnTo>
                  <a:pt x="21166" y="62265"/>
                </a:lnTo>
                <a:lnTo>
                  <a:pt x="41311" y="138057"/>
                </a:lnTo>
                <a:lnTo>
                  <a:pt x="54556" y="183597"/>
                </a:lnTo>
                <a:lnTo>
                  <a:pt x="60183" y="204313"/>
                </a:lnTo>
                <a:lnTo>
                  <a:pt x="68976" y="240031"/>
                </a:lnTo>
                <a:lnTo>
                  <a:pt x="79280" y="286915"/>
                </a:lnTo>
                <a:lnTo>
                  <a:pt x="83334" y="300815"/>
                </a:lnTo>
                <a:lnTo>
                  <a:pt x="87941" y="313891"/>
                </a:lnTo>
                <a:lnTo>
                  <a:pt x="92917" y="326418"/>
                </a:lnTo>
                <a:lnTo>
                  <a:pt x="96235" y="339532"/>
                </a:lnTo>
                <a:lnTo>
                  <a:pt x="98447" y="353037"/>
                </a:lnTo>
                <a:lnTo>
                  <a:pt x="99921" y="366804"/>
                </a:lnTo>
                <a:lnTo>
                  <a:pt x="102809" y="379791"/>
                </a:lnTo>
                <a:lnTo>
                  <a:pt x="106640" y="392259"/>
                </a:lnTo>
                <a:lnTo>
                  <a:pt x="111098" y="404381"/>
                </a:lnTo>
                <a:lnTo>
                  <a:pt x="114071" y="415320"/>
                </a:lnTo>
                <a:lnTo>
                  <a:pt x="116052" y="425471"/>
                </a:lnTo>
                <a:lnTo>
                  <a:pt x="117373" y="435095"/>
                </a:lnTo>
                <a:lnTo>
                  <a:pt x="119206" y="445321"/>
                </a:lnTo>
                <a:lnTo>
                  <a:pt x="121381" y="455948"/>
                </a:lnTo>
                <a:lnTo>
                  <a:pt x="123783" y="466843"/>
                </a:lnTo>
                <a:lnTo>
                  <a:pt x="126337" y="475059"/>
                </a:lnTo>
                <a:lnTo>
                  <a:pt x="128992" y="481488"/>
                </a:lnTo>
                <a:lnTo>
                  <a:pt x="131715" y="486728"/>
                </a:lnTo>
                <a:lnTo>
                  <a:pt x="132577" y="489268"/>
                </a:lnTo>
                <a:lnTo>
                  <a:pt x="132200" y="490008"/>
                </a:lnTo>
                <a:lnTo>
                  <a:pt x="128588" y="480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5"/>
          <p:cNvSpPr/>
          <p:nvPr/>
        </p:nvSpPr>
        <p:spPr>
          <a:xfrm>
            <a:off x="6346507" y="4475491"/>
            <a:ext cx="290809" cy="273675"/>
          </a:xfrm>
          <a:custGeom>
            <a:avLst/>
            <a:gdLst/>
            <a:ahLst/>
            <a:cxnLst/>
            <a:rect l="0" t="0" r="0" b="0"/>
            <a:pathLst>
              <a:path w="290809" h="273675">
                <a:moveTo>
                  <a:pt x="0" y="93651"/>
                </a:moveTo>
                <a:lnTo>
                  <a:pt x="9102" y="84550"/>
                </a:lnTo>
                <a:lnTo>
                  <a:pt x="11783" y="80916"/>
                </a:lnTo>
                <a:lnTo>
                  <a:pt x="14762" y="74339"/>
                </a:lnTo>
                <a:lnTo>
                  <a:pt x="17461" y="71251"/>
                </a:lnTo>
                <a:lnTo>
                  <a:pt x="25541" y="65280"/>
                </a:lnTo>
                <a:lnTo>
                  <a:pt x="69317" y="36018"/>
                </a:lnTo>
                <a:lnTo>
                  <a:pt x="81454" y="30463"/>
                </a:lnTo>
                <a:lnTo>
                  <a:pt x="96212" y="24856"/>
                </a:lnTo>
                <a:lnTo>
                  <a:pt x="149603" y="6719"/>
                </a:lnTo>
                <a:lnTo>
                  <a:pt x="159743" y="4265"/>
                </a:lnTo>
                <a:lnTo>
                  <a:pt x="169360" y="2627"/>
                </a:lnTo>
                <a:lnTo>
                  <a:pt x="178630" y="1536"/>
                </a:lnTo>
                <a:lnTo>
                  <a:pt x="188619" y="809"/>
                </a:lnTo>
                <a:lnTo>
                  <a:pt x="199088" y="324"/>
                </a:lnTo>
                <a:lnTo>
                  <a:pt x="209878" y="0"/>
                </a:lnTo>
                <a:lnTo>
                  <a:pt x="218976" y="738"/>
                </a:lnTo>
                <a:lnTo>
                  <a:pt x="226947" y="2181"/>
                </a:lnTo>
                <a:lnTo>
                  <a:pt x="234165" y="4096"/>
                </a:lnTo>
                <a:lnTo>
                  <a:pt x="240883" y="6325"/>
                </a:lnTo>
                <a:lnTo>
                  <a:pt x="247266" y="8764"/>
                </a:lnTo>
                <a:lnTo>
                  <a:pt x="253427" y="11342"/>
                </a:lnTo>
                <a:lnTo>
                  <a:pt x="259438" y="14013"/>
                </a:lnTo>
                <a:lnTo>
                  <a:pt x="271199" y="19522"/>
                </a:lnTo>
                <a:lnTo>
                  <a:pt x="276050" y="23277"/>
                </a:lnTo>
                <a:lnTo>
                  <a:pt x="280235" y="27684"/>
                </a:lnTo>
                <a:lnTo>
                  <a:pt x="283978" y="32529"/>
                </a:lnTo>
                <a:lnTo>
                  <a:pt x="286474" y="38615"/>
                </a:lnTo>
                <a:lnTo>
                  <a:pt x="288138" y="45531"/>
                </a:lnTo>
                <a:lnTo>
                  <a:pt x="289247" y="52998"/>
                </a:lnTo>
                <a:lnTo>
                  <a:pt x="289987" y="60834"/>
                </a:lnTo>
                <a:lnTo>
                  <a:pt x="290480" y="68916"/>
                </a:lnTo>
                <a:lnTo>
                  <a:pt x="290808" y="77161"/>
                </a:lnTo>
                <a:lnTo>
                  <a:pt x="290074" y="85515"/>
                </a:lnTo>
                <a:lnTo>
                  <a:pt x="288632" y="93942"/>
                </a:lnTo>
                <a:lnTo>
                  <a:pt x="286719" y="102418"/>
                </a:lnTo>
                <a:lnTo>
                  <a:pt x="284492" y="110925"/>
                </a:lnTo>
                <a:lnTo>
                  <a:pt x="282054" y="119455"/>
                </a:lnTo>
                <a:lnTo>
                  <a:pt x="279476" y="127999"/>
                </a:lnTo>
                <a:lnTo>
                  <a:pt x="274900" y="136552"/>
                </a:lnTo>
                <a:lnTo>
                  <a:pt x="268992" y="145112"/>
                </a:lnTo>
                <a:lnTo>
                  <a:pt x="262195" y="153676"/>
                </a:lnTo>
                <a:lnTo>
                  <a:pt x="255759" y="162242"/>
                </a:lnTo>
                <a:lnTo>
                  <a:pt x="243528" y="179381"/>
                </a:lnTo>
                <a:lnTo>
                  <a:pt x="236647" y="186999"/>
                </a:lnTo>
                <a:lnTo>
                  <a:pt x="229203" y="193984"/>
                </a:lnTo>
                <a:lnTo>
                  <a:pt x="211405" y="208728"/>
                </a:lnTo>
                <a:lnTo>
                  <a:pt x="187621" y="227981"/>
                </a:lnTo>
                <a:lnTo>
                  <a:pt x="177468" y="235592"/>
                </a:lnTo>
                <a:lnTo>
                  <a:pt x="168795" y="241619"/>
                </a:lnTo>
                <a:lnTo>
                  <a:pt x="161107" y="246588"/>
                </a:lnTo>
                <a:lnTo>
                  <a:pt x="153124" y="250854"/>
                </a:lnTo>
                <a:lnTo>
                  <a:pt x="144945" y="254651"/>
                </a:lnTo>
                <a:lnTo>
                  <a:pt x="136635" y="258134"/>
                </a:lnTo>
                <a:lnTo>
                  <a:pt x="122322" y="264545"/>
                </a:lnTo>
                <a:lnTo>
                  <a:pt x="115838" y="267588"/>
                </a:lnTo>
                <a:lnTo>
                  <a:pt x="109610" y="269617"/>
                </a:lnTo>
                <a:lnTo>
                  <a:pt x="103554" y="270969"/>
                </a:lnTo>
                <a:lnTo>
                  <a:pt x="97611" y="271871"/>
                </a:lnTo>
                <a:lnTo>
                  <a:pt x="92696" y="272471"/>
                </a:lnTo>
                <a:lnTo>
                  <a:pt x="88468" y="272872"/>
                </a:lnTo>
                <a:lnTo>
                  <a:pt x="51435" y="2736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6"/>
          <p:cNvSpPr/>
          <p:nvPr/>
        </p:nvSpPr>
        <p:spPr>
          <a:xfrm>
            <a:off x="6741304" y="4474845"/>
            <a:ext cx="161033" cy="244150"/>
          </a:xfrm>
          <a:custGeom>
            <a:avLst/>
            <a:gdLst/>
            <a:ahLst/>
            <a:cxnLst/>
            <a:rect l="0" t="0" r="0" b="0"/>
            <a:pathLst>
              <a:path w="161033" h="244150">
                <a:moveTo>
                  <a:pt x="85263" y="8572"/>
                </a:moveTo>
                <a:lnTo>
                  <a:pt x="33911" y="8572"/>
                </a:lnTo>
                <a:lnTo>
                  <a:pt x="30074" y="9525"/>
                </a:lnTo>
                <a:lnTo>
                  <a:pt x="26562" y="11112"/>
                </a:lnTo>
                <a:lnTo>
                  <a:pt x="23269" y="13123"/>
                </a:lnTo>
                <a:lnTo>
                  <a:pt x="21074" y="15416"/>
                </a:lnTo>
                <a:lnTo>
                  <a:pt x="19611" y="17897"/>
                </a:lnTo>
                <a:lnTo>
                  <a:pt x="17984" y="23194"/>
                </a:lnTo>
                <a:lnTo>
                  <a:pt x="17261" y="28723"/>
                </a:lnTo>
                <a:lnTo>
                  <a:pt x="16116" y="32483"/>
                </a:lnTo>
                <a:lnTo>
                  <a:pt x="14400" y="36896"/>
                </a:lnTo>
                <a:lnTo>
                  <a:pt x="12303" y="41742"/>
                </a:lnTo>
                <a:lnTo>
                  <a:pt x="9953" y="52593"/>
                </a:lnTo>
                <a:lnTo>
                  <a:pt x="7434" y="67447"/>
                </a:lnTo>
                <a:lnTo>
                  <a:pt x="4802" y="84970"/>
                </a:lnTo>
                <a:lnTo>
                  <a:pt x="3047" y="99508"/>
                </a:lnTo>
                <a:lnTo>
                  <a:pt x="1878" y="112059"/>
                </a:lnTo>
                <a:lnTo>
                  <a:pt x="1098" y="123283"/>
                </a:lnTo>
                <a:lnTo>
                  <a:pt x="579" y="133624"/>
                </a:lnTo>
                <a:lnTo>
                  <a:pt x="0" y="152733"/>
                </a:lnTo>
                <a:lnTo>
                  <a:pt x="799" y="160877"/>
                </a:lnTo>
                <a:lnTo>
                  <a:pt x="2283" y="168211"/>
                </a:lnTo>
                <a:lnTo>
                  <a:pt x="4226" y="175006"/>
                </a:lnTo>
                <a:lnTo>
                  <a:pt x="7425" y="183345"/>
                </a:lnTo>
                <a:lnTo>
                  <a:pt x="11464" y="192715"/>
                </a:lnTo>
                <a:lnTo>
                  <a:pt x="16061" y="202772"/>
                </a:lnTo>
                <a:lnTo>
                  <a:pt x="21031" y="211381"/>
                </a:lnTo>
                <a:lnTo>
                  <a:pt x="26249" y="219026"/>
                </a:lnTo>
                <a:lnTo>
                  <a:pt x="31633" y="226027"/>
                </a:lnTo>
                <a:lnTo>
                  <a:pt x="37127" y="230695"/>
                </a:lnTo>
                <a:lnTo>
                  <a:pt x="42695" y="233806"/>
                </a:lnTo>
                <a:lnTo>
                  <a:pt x="48312" y="235881"/>
                </a:lnTo>
                <a:lnTo>
                  <a:pt x="53961" y="238216"/>
                </a:lnTo>
                <a:lnTo>
                  <a:pt x="59633" y="240726"/>
                </a:lnTo>
                <a:lnTo>
                  <a:pt x="65319" y="243351"/>
                </a:lnTo>
                <a:lnTo>
                  <a:pt x="71015" y="244149"/>
                </a:lnTo>
                <a:lnTo>
                  <a:pt x="76717" y="243728"/>
                </a:lnTo>
                <a:lnTo>
                  <a:pt x="82423" y="242496"/>
                </a:lnTo>
                <a:lnTo>
                  <a:pt x="88132" y="241674"/>
                </a:lnTo>
                <a:lnTo>
                  <a:pt x="93843" y="241126"/>
                </a:lnTo>
                <a:lnTo>
                  <a:pt x="99556" y="240760"/>
                </a:lnTo>
                <a:lnTo>
                  <a:pt x="105269" y="239564"/>
                </a:lnTo>
                <a:lnTo>
                  <a:pt x="110983" y="237814"/>
                </a:lnTo>
                <a:lnTo>
                  <a:pt x="116697" y="235695"/>
                </a:lnTo>
                <a:lnTo>
                  <a:pt x="122411" y="232377"/>
                </a:lnTo>
                <a:lnTo>
                  <a:pt x="128127" y="228261"/>
                </a:lnTo>
                <a:lnTo>
                  <a:pt x="133841" y="223612"/>
                </a:lnTo>
                <a:lnTo>
                  <a:pt x="138603" y="218606"/>
                </a:lnTo>
                <a:lnTo>
                  <a:pt x="142731" y="213365"/>
                </a:lnTo>
                <a:lnTo>
                  <a:pt x="146435" y="207966"/>
                </a:lnTo>
                <a:lnTo>
                  <a:pt x="148904" y="201509"/>
                </a:lnTo>
                <a:lnTo>
                  <a:pt x="150550" y="194346"/>
                </a:lnTo>
                <a:lnTo>
                  <a:pt x="153332" y="175911"/>
                </a:lnTo>
                <a:lnTo>
                  <a:pt x="157743" y="148667"/>
                </a:lnTo>
                <a:lnTo>
                  <a:pt x="159301" y="133401"/>
                </a:lnTo>
                <a:lnTo>
                  <a:pt x="160339" y="117509"/>
                </a:lnTo>
                <a:lnTo>
                  <a:pt x="161032" y="101200"/>
                </a:lnTo>
                <a:lnTo>
                  <a:pt x="160540" y="88421"/>
                </a:lnTo>
                <a:lnTo>
                  <a:pt x="159260" y="77997"/>
                </a:lnTo>
                <a:lnTo>
                  <a:pt x="157455" y="69143"/>
                </a:lnTo>
                <a:lnTo>
                  <a:pt x="155298" y="60383"/>
                </a:lnTo>
                <a:lnTo>
                  <a:pt x="152908" y="51685"/>
                </a:lnTo>
                <a:lnTo>
                  <a:pt x="150362" y="43029"/>
                </a:lnTo>
                <a:lnTo>
                  <a:pt x="147712" y="36306"/>
                </a:lnTo>
                <a:lnTo>
                  <a:pt x="144994" y="30871"/>
                </a:lnTo>
                <a:lnTo>
                  <a:pt x="142229" y="26296"/>
                </a:lnTo>
                <a:lnTo>
                  <a:pt x="138480" y="22292"/>
                </a:lnTo>
                <a:lnTo>
                  <a:pt x="134076" y="18672"/>
                </a:lnTo>
                <a:lnTo>
                  <a:pt x="129235" y="15306"/>
                </a:lnTo>
                <a:lnTo>
                  <a:pt x="124103" y="12109"/>
                </a:lnTo>
                <a:lnTo>
                  <a:pt x="118776" y="9025"/>
                </a:lnTo>
                <a:lnTo>
                  <a:pt x="113321" y="6016"/>
                </a:lnTo>
                <a:lnTo>
                  <a:pt x="106826" y="4011"/>
                </a:lnTo>
                <a:lnTo>
                  <a:pt x="99638" y="2674"/>
                </a:lnTo>
                <a:lnTo>
                  <a:pt x="91989" y="1782"/>
                </a:lnTo>
                <a:lnTo>
                  <a:pt x="84985" y="1188"/>
                </a:lnTo>
                <a:lnTo>
                  <a:pt x="78409" y="792"/>
                </a:lnTo>
                <a:lnTo>
                  <a:pt x="66025" y="352"/>
                </a:lnTo>
                <a:lnTo>
                  <a:pt x="54171" y="156"/>
                </a:lnTo>
                <a:lnTo>
                  <a:pt x="47390" y="1056"/>
                </a:lnTo>
                <a:lnTo>
                  <a:pt x="40012" y="2609"/>
                </a:lnTo>
                <a:lnTo>
                  <a:pt x="32236" y="4597"/>
                </a:lnTo>
                <a:lnTo>
                  <a:pt x="26099" y="5922"/>
                </a:lnTo>
                <a:lnTo>
                  <a:pt x="21056" y="6805"/>
                </a:lnTo>
                <a:lnTo>
                  <a:pt x="16740" y="7394"/>
                </a:lnTo>
                <a:lnTo>
                  <a:pt x="12911" y="7787"/>
                </a:lnTo>
                <a:lnTo>
                  <a:pt x="9406" y="8049"/>
                </a:lnTo>
                <a:lnTo>
                  <a:pt x="6117" y="8223"/>
                </a:lnTo>
                <a:lnTo>
                  <a:pt x="4877" y="7387"/>
                </a:lnTo>
                <a:lnTo>
                  <a:pt x="5002" y="5877"/>
                </a:lnTo>
                <a:lnTo>
                  <a:pt x="7190" y="1741"/>
                </a:lnTo>
                <a:lnTo>
                  <a:pt x="166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7"/>
          <p:cNvSpPr/>
          <p:nvPr/>
        </p:nvSpPr>
        <p:spPr>
          <a:xfrm>
            <a:off x="6972416" y="4423410"/>
            <a:ext cx="222607" cy="333795"/>
          </a:xfrm>
          <a:custGeom>
            <a:avLst/>
            <a:gdLst/>
            <a:ahLst/>
            <a:cxnLst/>
            <a:rect l="0" t="0" r="0" b="0"/>
            <a:pathLst>
              <a:path w="222607" h="333795">
                <a:moveTo>
                  <a:pt x="145616" y="0"/>
                </a:moveTo>
                <a:lnTo>
                  <a:pt x="127412" y="4551"/>
                </a:lnTo>
                <a:lnTo>
                  <a:pt x="121098" y="5891"/>
                </a:lnTo>
                <a:lnTo>
                  <a:pt x="115935" y="6785"/>
                </a:lnTo>
                <a:lnTo>
                  <a:pt x="111542" y="7381"/>
                </a:lnTo>
                <a:lnTo>
                  <a:pt x="106707" y="9683"/>
                </a:lnTo>
                <a:lnTo>
                  <a:pt x="101580" y="13123"/>
                </a:lnTo>
                <a:lnTo>
                  <a:pt x="96256" y="17321"/>
                </a:lnTo>
                <a:lnTo>
                  <a:pt x="91755" y="21072"/>
                </a:lnTo>
                <a:lnTo>
                  <a:pt x="87801" y="24525"/>
                </a:lnTo>
                <a:lnTo>
                  <a:pt x="80868" y="31855"/>
                </a:lnTo>
                <a:lnTo>
                  <a:pt x="74611" y="41462"/>
                </a:lnTo>
                <a:lnTo>
                  <a:pt x="70657" y="46691"/>
                </a:lnTo>
                <a:lnTo>
                  <a:pt x="66116" y="52083"/>
                </a:lnTo>
                <a:lnTo>
                  <a:pt x="61184" y="57581"/>
                </a:lnTo>
                <a:lnTo>
                  <a:pt x="56943" y="63153"/>
                </a:lnTo>
                <a:lnTo>
                  <a:pt x="53163" y="68772"/>
                </a:lnTo>
                <a:lnTo>
                  <a:pt x="49691" y="74422"/>
                </a:lnTo>
                <a:lnTo>
                  <a:pt x="35702" y="96028"/>
                </a:lnTo>
                <a:lnTo>
                  <a:pt x="29478" y="106881"/>
                </a:lnTo>
                <a:lnTo>
                  <a:pt x="14941" y="134180"/>
                </a:lnTo>
                <a:lnTo>
                  <a:pt x="9922" y="146603"/>
                </a:lnTo>
                <a:lnTo>
                  <a:pt x="6576" y="157743"/>
                </a:lnTo>
                <a:lnTo>
                  <a:pt x="4345" y="168027"/>
                </a:lnTo>
                <a:lnTo>
                  <a:pt x="2858" y="176788"/>
                </a:lnTo>
                <a:lnTo>
                  <a:pt x="1866" y="184533"/>
                </a:lnTo>
                <a:lnTo>
                  <a:pt x="1206" y="191602"/>
                </a:lnTo>
                <a:lnTo>
                  <a:pt x="471" y="201996"/>
                </a:lnTo>
                <a:lnTo>
                  <a:pt x="0" y="211879"/>
                </a:lnTo>
                <a:lnTo>
                  <a:pt x="1866" y="212690"/>
                </a:lnTo>
                <a:lnTo>
                  <a:pt x="5015" y="213231"/>
                </a:lnTo>
                <a:lnTo>
                  <a:pt x="9019" y="213591"/>
                </a:lnTo>
                <a:lnTo>
                  <a:pt x="12642" y="213832"/>
                </a:lnTo>
                <a:lnTo>
                  <a:pt x="19206" y="214099"/>
                </a:lnTo>
                <a:lnTo>
                  <a:pt x="23243" y="213217"/>
                </a:lnTo>
                <a:lnTo>
                  <a:pt x="27839" y="211677"/>
                </a:lnTo>
                <a:lnTo>
                  <a:pt x="32808" y="209698"/>
                </a:lnTo>
                <a:lnTo>
                  <a:pt x="80759" y="188709"/>
                </a:lnTo>
                <a:lnTo>
                  <a:pt x="96663" y="182956"/>
                </a:lnTo>
                <a:lnTo>
                  <a:pt x="110123" y="179121"/>
                </a:lnTo>
                <a:lnTo>
                  <a:pt x="121954" y="176564"/>
                </a:lnTo>
                <a:lnTo>
                  <a:pt x="132699" y="174859"/>
                </a:lnTo>
                <a:lnTo>
                  <a:pt x="142720" y="173722"/>
                </a:lnTo>
                <a:lnTo>
                  <a:pt x="152257" y="172965"/>
                </a:lnTo>
                <a:lnTo>
                  <a:pt x="160521" y="172460"/>
                </a:lnTo>
                <a:lnTo>
                  <a:pt x="174783" y="171899"/>
                </a:lnTo>
                <a:lnTo>
                  <a:pt x="181253" y="172702"/>
                </a:lnTo>
                <a:lnTo>
                  <a:pt x="187472" y="174189"/>
                </a:lnTo>
                <a:lnTo>
                  <a:pt x="193522" y="176134"/>
                </a:lnTo>
                <a:lnTo>
                  <a:pt x="198509" y="178382"/>
                </a:lnTo>
                <a:lnTo>
                  <a:pt x="202786" y="180834"/>
                </a:lnTo>
                <a:lnTo>
                  <a:pt x="206589" y="183420"/>
                </a:lnTo>
                <a:lnTo>
                  <a:pt x="213355" y="191375"/>
                </a:lnTo>
                <a:lnTo>
                  <a:pt x="216493" y="196163"/>
                </a:lnTo>
                <a:lnTo>
                  <a:pt x="219979" y="206563"/>
                </a:lnTo>
                <a:lnTo>
                  <a:pt x="220910" y="212003"/>
                </a:lnTo>
                <a:lnTo>
                  <a:pt x="221529" y="217536"/>
                </a:lnTo>
                <a:lnTo>
                  <a:pt x="221942" y="223129"/>
                </a:lnTo>
                <a:lnTo>
                  <a:pt x="222218" y="228763"/>
                </a:lnTo>
                <a:lnTo>
                  <a:pt x="222523" y="240102"/>
                </a:lnTo>
                <a:lnTo>
                  <a:pt x="222606" y="245793"/>
                </a:lnTo>
                <a:lnTo>
                  <a:pt x="221707" y="251492"/>
                </a:lnTo>
                <a:lnTo>
                  <a:pt x="220156" y="257196"/>
                </a:lnTo>
                <a:lnTo>
                  <a:pt x="218169" y="262904"/>
                </a:lnTo>
                <a:lnTo>
                  <a:pt x="213987" y="270519"/>
                </a:lnTo>
                <a:lnTo>
                  <a:pt x="208342" y="279406"/>
                </a:lnTo>
                <a:lnTo>
                  <a:pt x="201721" y="289141"/>
                </a:lnTo>
                <a:lnTo>
                  <a:pt x="196354" y="296583"/>
                </a:lnTo>
                <a:lnTo>
                  <a:pt x="191824" y="302497"/>
                </a:lnTo>
                <a:lnTo>
                  <a:pt x="187852" y="307391"/>
                </a:lnTo>
                <a:lnTo>
                  <a:pt x="183298" y="311608"/>
                </a:lnTo>
                <a:lnTo>
                  <a:pt x="178357" y="315371"/>
                </a:lnTo>
                <a:lnTo>
                  <a:pt x="173158" y="318832"/>
                </a:lnTo>
                <a:lnTo>
                  <a:pt x="168741" y="322092"/>
                </a:lnTo>
                <a:lnTo>
                  <a:pt x="164842" y="325218"/>
                </a:lnTo>
                <a:lnTo>
                  <a:pt x="161291" y="328255"/>
                </a:lnTo>
                <a:lnTo>
                  <a:pt x="157019" y="330278"/>
                </a:lnTo>
                <a:lnTo>
                  <a:pt x="152265" y="331628"/>
                </a:lnTo>
                <a:lnTo>
                  <a:pt x="147191" y="332528"/>
                </a:lnTo>
                <a:lnTo>
                  <a:pt x="142856" y="333128"/>
                </a:lnTo>
                <a:lnTo>
                  <a:pt x="139014" y="333527"/>
                </a:lnTo>
                <a:lnTo>
                  <a:pt x="135499" y="333794"/>
                </a:lnTo>
                <a:lnTo>
                  <a:pt x="132204" y="333020"/>
                </a:lnTo>
                <a:lnTo>
                  <a:pt x="126003" y="329618"/>
                </a:lnTo>
                <a:lnTo>
                  <a:pt x="120072" y="327472"/>
                </a:lnTo>
                <a:lnTo>
                  <a:pt x="117156" y="326900"/>
                </a:lnTo>
                <a:lnTo>
                  <a:pt x="115213" y="325565"/>
                </a:lnTo>
                <a:lnTo>
                  <a:pt x="113918" y="323723"/>
                </a:lnTo>
                <a:lnTo>
                  <a:pt x="112477" y="319137"/>
                </a:lnTo>
                <a:lnTo>
                  <a:pt x="111838" y="313924"/>
                </a:lnTo>
                <a:lnTo>
                  <a:pt x="110715" y="312152"/>
                </a:lnTo>
                <a:lnTo>
                  <a:pt x="109014" y="310971"/>
                </a:lnTo>
                <a:lnTo>
                  <a:pt x="102753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8"/>
          <p:cNvSpPr/>
          <p:nvPr/>
        </p:nvSpPr>
        <p:spPr>
          <a:xfrm>
            <a:off x="7255192" y="4466272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0" y="31244"/>
                </a:lnTo>
                <a:lnTo>
                  <a:pt x="953" y="39880"/>
                </a:lnTo>
                <a:lnTo>
                  <a:pt x="2540" y="50399"/>
                </a:lnTo>
                <a:lnTo>
                  <a:pt x="4551" y="62174"/>
                </a:lnTo>
                <a:lnTo>
                  <a:pt x="5891" y="73835"/>
                </a:lnTo>
                <a:lnTo>
                  <a:pt x="6785" y="85418"/>
                </a:lnTo>
                <a:lnTo>
                  <a:pt x="7381" y="96951"/>
                </a:lnTo>
                <a:lnTo>
                  <a:pt x="8731" y="107496"/>
                </a:lnTo>
                <a:lnTo>
                  <a:pt x="10583" y="117384"/>
                </a:lnTo>
                <a:lnTo>
                  <a:pt x="12771" y="126834"/>
                </a:lnTo>
                <a:lnTo>
                  <a:pt x="14229" y="136943"/>
                </a:lnTo>
                <a:lnTo>
                  <a:pt x="15201" y="147493"/>
                </a:lnTo>
                <a:lnTo>
                  <a:pt x="15849" y="158336"/>
                </a:lnTo>
                <a:lnTo>
                  <a:pt x="19109" y="190704"/>
                </a:lnTo>
                <a:lnTo>
                  <a:pt x="21311" y="210004"/>
                </a:lnTo>
                <a:lnTo>
                  <a:pt x="23733" y="225728"/>
                </a:lnTo>
                <a:lnTo>
                  <a:pt x="26299" y="239067"/>
                </a:lnTo>
                <a:lnTo>
                  <a:pt x="31922" y="263875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9"/>
          <p:cNvSpPr/>
          <p:nvPr/>
        </p:nvSpPr>
        <p:spPr>
          <a:xfrm>
            <a:off x="7186612" y="4371975"/>
            <a:ext cx="17146" cy="8573"/>
          </a:xfrm>
          <a:custGeom>
            <a:avLst/>
            <a:gdLst/>
            <a:ahLst/>
            <a:cxnLst/>
            <a:rect l="0" t="0" r="0" b="0"/>
            <a:pathLst>
              <a:path w="17146" h="8573">
                <a:moveTo>
                  <a:pt x="17145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0"/>
          <p:cNvSpPr/>
          <p:nvPr/>
        </p:nvSpPr>
        <p:spPr>
          <a:xfrm>
            <a:off x="7400925" y="4354829"/>
            <a:ext cx="94298" cy="428626"/>
          </a:xfrm>
          <a:custGeom>
            <a:avLst/>
            <a:gdLst/>
            <a:ahLst/>
            <a:cxnLst/>
            <a:rect l="0" t="0" r="0" b="0"/>
            <a:pathLst>
              <a:path w="94298" h="428626">
                <a:moveTo>
                  <a:pt x="0" y="0"/>
                </a:moveTo>
                <a:lnTo>
                  <a:pt x="0" y="13653"/>
                </a:lnTo>
                <a:lnTo>
                  <a:pt x="2540" y="25436"/>
                </a:lnTo>
                <a:lnTo>
                  <a:pt x="4550" y="31245"/>
                </a:lnTo>
                <a:lnTo>
                  <a:pt x="6844" y="37023"/>
                </a:lnTo>
                <a:lnTo>
                  <a:pt x="9325" y="42779"/>
                </a:lnTo>
                <a:lnTo>
                  <a:pt x="14622" y="54256"/>
                </a:lnTo>
                <a:lnTo>
                  <a:pt x="20151" y="65706"/>
                </a:lnTo>
                <a:lnTo>
                  <a:pt x="23911" y="75237"/>
                </a:lnTo>
                <a:lnTo>
                  <a:pt x="33170" y="101066"/>
                </a:lnTo>
                <a:lnTo>
                  <a:pt x="44542" y="134086"/>
                </a:lnTo>
                <a:lnTo>
                  <a:pt x="53451" y="163099"/>
                </a:lnTo>
                <a:lnTo>
                  <a:pt x="62808" y="195361"/>
                </a:lnTo>
                <a:lnTo>
                  <a:pt x="70143" y="222400"/>
                </a:lnTo>
                <a:lnTo>
                  <a:pt x="72479" y="234944"/>
                </a:lnTo>
                <a:lnTo>
                  <a:pt x="74037" y="247117"/>
                </a:lnTo>
                <a:lnTo>
                  <a:pt x="75076" y="259042"/>
                </a:lnTo>
                <a:lnTo>
                  <a:pt x="76720" y="269850"/>
                </a:lnTo>
                <a:lnTo>
                  <a:pt x="78769" y="279913"/>
                </a:lnTo>
                <a:lnTo>
                  <a:pt x="81088" y="289479"/>
                </a:lnTo>
                <a:lnTo>
                  <a:pt x="82633" y="299666"/>
                </a:lnTo>
                <a:lnTo>
                  <a:pt x="83663" y="310268"/>
                </a:lnTo>
                <a:lnTo>
                  <a:pt x="84350" y="321146"/>
                </a:lnTo>
                <a:lnTo>
                  <a:pt x="85114" y="340852"/>
                </a:lnTo>
                <a:lnTo>
                  <a:pt x="85317" y="350107"/>
                </a:lnTo>
                <a:lnTo>
                  <a:pt x="86405" y="362945"/>
                </a:lnTo>
                <a:lnTo>
                  <a:pt x="94297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1"/>
          <p:cNvSpPr/>
          <p:nvPr/>
        </p:nvSpPr>
        <p:spPr>
          <a:xfrm>
            <a:off x="7358062" y="4466809"/>
            <a:ext cx="317183" cy="308074"/>
          </a:xfrm>
          <a:custGeom>
            <a:avLst/>
            <a:gdLst/>
            <a:ahLst/>
            <a:cxnLst/>
            <a:rect l="0" t="0" r="0" b="0"/>
            <a:pathLst>
              <a:path w="317183" h="308074">
                <a:moveTo>
                  <a:pt x="0" y="102333"/>
                </a:moveTo>
                <a:lnTo>
                  <a:pt x="18204" y="97782"/>
                </a:lnTo>
                <a:lnTo>
                  <a:pt x="25471" y="95489"/>
                </a:lnTo>
                <a:lnTo>
                  <a:pt x="32221" y="93008"/>
                </a:lnTo>
                <a:lnTo>
                  <a:pt x="38626" y="90401"/>
                </a:lnTo>
                <a:lnTo>
                  <a:pt x="47658" y="85806"/>
                </a:lnTo>
                <a:lnTo>
                  <a:pt x="58442" y="79885"/>
                </a:lnTo>
                <a:lnTo>
                  <a:pt x="70394" y="73080"/>
                </a:lnTo>
                <a:lnTo>
                  <a:pt x="81220" y="66639"/>
                </a:lnTo>
                <a:lnTo>
                  <a:pt x="100867" y="54402"/>
                </a:lnTo>
                <a:lnTo>
                  <a:pt x="110108" y="49424"/>
                </a:lnTo>
                <a:lnTo>
                  <a:pt x="119125" y="45153"/>
                </a:lnTo>
                <a:lnTo>
                  <a:pt x="127995" y="41353"/>
                </a:lnTo>
                <a:lnTo>
                  <a:pt x="136765" y="36915"/>
                </a:lnTo>
                <a:lnTo>
                  <a:pt x="145469" y="32051"/>
                </a:lnTo>
                <a:lnTo>
                  <a:pt x="154130" y="26903"/>
                </a:lnTo>
                <a:lnTo>
                  <a:pt x="162761" y="22519"/>
                </a:lnTo>
                <a:lnTo>
                  <a:pt x="171372" y="18644"/>
                </a:lnTo>
                <a:lnTo>
                  <a:pt x="179970" y="15108"/>
                </a:lnTo>
                <a:lnTo>
                  <a:pt x="188561" y="11798"/>
                </a:lnTo>
                <a:lnTo>
                  <a:pt x="205725" y="5580"/>
                </a:lnTo>
                <a:lnTo>
                  <a:pt x="213350" y="3541"/>
                </a:lnTo>
                <a:lnTo>
                  <a:pt x="220338" y="2182"/>
                </a:lnTo>
                <a:lnTo>
                  <a:pt x="226902" y="1276"/>
                </a:lnTo>
                <a:lnTo>
                  <a:pt x="233183" y="672"/>
                </a:lnTo>
                <a:lnTo>
                  <a:pt x="239275" y="269"/>
                </a:lnTo>
                <a:lnTo>
                  <a:pt x="245242" y="0"/>
                </a:lnTo>
                <a:lnTo>
                  <a:pt x="251125" y="1726"/>
                </a:lnTo>
                <a:lnTo>
                  <a:pt x="256952" y="4782"/>
                </a:lnTo>
                <a:lnTo>
                  <a:pt x="262741" y="8724"/>
                </a:lnTo>
                <a:lnTo>
                  <a:pt x="266601" y="13257"/>
                </a:lnTo>
                <a:lnTo>
                  <a:pt x="269174" y="18184"/>
                </a:lnTo>
                <a:lnTo>
                  <a:pt x="282405" y="57983"/>
                </a:lnTo>
                <a:lnTo>
                  <a:pt x="285425" y="72766"/>
                </a:lnTo>
                <a:lnTo>
                  <a:pt x="287438" y="88337"/>
                </a:lnTo>
                <a:lnTo>
                  <a:pt x="288780" y="104432"/>
                </a:lnTo>
                <a:lnTo>
                  <a:pt x="289675" y="118020"/>
                </a:lnTo>
                <a:lnTo>
                  <a:pt x="290670" y="140738"/>
                </a:lnTo>
                <a:lnTo>
                  <a:pt x="291230" y="169592"/>
                </a:lnTo>
                <a:lnTo>
                  <a:pt x="292260" y="181462"/>
                </a:lnTo>
                <a:lnTo>
                  <a:pt x="293901" y="195091"/>
                </a:lnTo>
                <a:lnTo>
                  <a:pt x="305121" y="275838"/>
                </a:lnTo>
                <a:lnTo>
                  <a:pt x="306284" y="285630"/>
                </a:lnTo>
                <a:lnTo>
                  <a:pt x="307060" y="293112"/>
                </a:lnTo>
                <a:lnTo>
                  <a:pt x="308528" y="298099"/>
                </a:lnTo>
                <a:lnTo>
                  <a:pt x="310461" y="301423"/>
                </a:lnTo>
                <a:lnTo>
                  <a:pt x="317182" y="3080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2"/>
          <p:cNvSpPr/>
          <p:nvPr/>
        </p:nvSpPr>
        <p:spPr>
          <a:xfrm>
            <a:off x="7563802" y="4329112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3"/>
          <p:cNvSpPr/>
          <p:nvPr/>
        </p:nvSpPr>
        <p:spPr>
          <a:xfrm>
            <a:off x="7778115" y="4354829"/>
            <a:ext cx="214313" cy="340728"/>
          </a:xfrm>
          <a:custGeom>
            <a:avLst/>
            <a:gdLst/>
            <a:ahLst/>
            <a:cxnLst/>
            <a:rect l="0" t="0" r="0" b="0"/>
            <a:pathLst>
              <a:path w="214313" h="340728">
                <a:moveTo>
                  <a:pt x="0" y="85725"/>
                </a:moveTo>
                <a:lnTo>
                  <a:pt x="0" y="103929"/>
                </a:lnTo>
                <a:lnTo>
                  <a:pt x="952" y="111196"/>
                </a:lnTo>
                <a:lnTo>
                  <a:pt x="2540" y="117946"/>
                </a:lnTo>
                <a:lnTo>
                  <a:pt x="4551" y="124351"/>
                </a:lnTo>
                <a:lnTo>
                  <a:pt x="5891" y="131478"/>
                </a:lnTo>
                <a:lnTo>
                  <a:pt x="6785" y="139088"/>
                </a:lnTo>
                <a:lnTo>
                  <a:pt x="7381" y="147017"/>
                </a:lnTo>
                <a:lnTo>
                  <a:pt x="8731" y="154209"/>
                </a:lnTo>
                <a:lnTo>
                  <a:pt x="10583" y="160909"/>
                </a:lnTo>
                <a:lnTo>
                  <a:pt x="12770" y="167281"/>
                </a:lnTo>
                <a:lnTo>
                  <a:pt x="25361" y="215000"/>
                </a:lnTo>
                <a:lnTo>
                  <a:pt x="34052" y="249061"/>
                </a:lnTo>
                <a:lnTo>
                  <a:pt x="40799" y="272721"/>
                </a:lnTo>
                <a:lnTo>
                  <a:pt x="46249" y="289446"/>
                </a:lnTo>
                <a:lnTo>
                  <a:pt x="50835" y="301550"/>
                </a:lnTo>
                <a:lnTo>
                  <a:pt x="54845" y="310571"/>
                </a:lnTo>
                <a:lnTo>
                  <a:pt x="58471" y="317537"/>
                </a:lnTo>
                <a:lnTo>
                  <a:pt x="64086" y="327818"/>
                </a:lnTo>
                <a:lnTo>
                  <a:pt x="66583" y="335562"/>
                </a:lnTo>
                <a:lnTo>
                  <a:pt x="68201" y="338008"/>
                </a:lnTo>
                <a:lnTo>
                  <a:pt x="70233" y="339639"/>
                </a:lnTo>
                <a:lnTo>
                  <a:pt x="72539" y="340727"/>
                </a:lnTo>
                <a:lnTo>
                  <a:pt x="74077" y="340499"/>
                </a:lnTo>
                <a:lnTo>
                  <a:pt x="75102" y="339394"/>
                </a:lnTo>
                <a:lnTo>
                  <a:pt x="79085" y="330749"/>
                </a:lnTo>
                <a:lnTo>
                  <a:pt x="81298" y="326227"/>
                </a:lnTo>
                <a:lnTo>
                  <a:pt x="82774" y="320355"/>
                </a:lnTo>
                <a:lnTo>
                  <a:pt x="83757" y="313583"/>
                </a:lnTo>
                <a:lnTo>
                  <a:pt x="84413" y="306210"/>
                </a:lnTo>
                <a:lnTo>
                  <a:pt x="85803" y="298438"/>
                </a:lnTo>
                <a:lnTo>
                  <a:pt x="87681" y="290399"/>
                </a:lnTo>
                <a:lnTo>
                  <a:pt x="89887" y="282182"/>
                </a:lnTo>
                <a:lnTo>
                  <a:pt x="97418" y="245112"/>
                </a:lnTo>
                <a:lnTo>
                  <a:pt x="102092" y="220558"/>
                </a:lnTo>
                <a:lnTo>
                  <a:pt x="109019" y="194664"/>
                </a:lnTo>
                <a:lnTo>
                  <a:pt x="117447" y="167877"/>
                </a:lnTo>
                <a:lnTo>
                  <a:pt x="144696" y="88300"/>
                </a:lnTo>
                <a:lnTo>
                  <a:pt x="148852" y="76965"/>
                </a:lnTo>
                <a:lnTo>
                  <a:pt x="152574" y="67502"/>
                </a:lnTo>
                <a:lnTo>
                  <a:pt x="156010" y="59289"/>
                </a:lnTo>
                <a:lnTo>
                  <a:pt x="160203" y="51909"/>
                </a:lnTo>
                <a:lnTo>
                  <a:pt x="164905" y="45084"/>
                </a:lnTo>
                <a:lnTo>
                  <a:pt x="169944" y="38629"/>
                </a:lnTo>
                <a:lnTo>
                  <a:pt x="175208" y="32420"/>
                </a:lnTo>
                <a:lnTo>
                  <a:pt x="180623" y="26376"/>
                </a:lnTo>
                <a:lnTo>
                  <a:pt x="194805" y="11308"/>
                </a:lnTo>
                <a:lnTo>
                  <a:pt x="198450" y="7539"/>
                </a:lnTo>
                <a:lnTo>
                  <a:pt x="201832" y="5026"/>
                </a:lnTo>
                <a:lnTo>
                  <a:pt x="205039" y="335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4"/>
          <p:cNvSpPr/>
          <p:nvPr/>
        </p:nvSpPr>
        <p:spPr>
          <a:xfrm>
            <a:off x="7975282" y="4415389"/>
            <a:ext cx="240031" cy="273177"/>
          </a:xfrm>
          <a:custGeom>
            <a:avLst/>
            <a:gdLst/>
            <a:ahLst/>
            <a:cxnLst/>
            <a:rect l="0" t="0" r="0" b="0"/>
            <a:pathLst>
              <a:path w="240031" h="273177">
                <a:moveTo>
                  <a:pt x="0" y="128036"/>
                </a:moveTo>
                <a:lnTo>
                  <a:pt x="4551" y="132587"/>
                </a:lnTo>
                <a:lnTo>
                  <a:pt x="6843" y="133927"/>
                </a:lnTo>
                <a:lnTo>
                  <a:pt x="11932" y="135417"/>
                </a:lnTo>
                <a:lnTo>
                  <a:pt x="17368" y="136078"/>
                </a:lnTo>
                <a:lnTo>
                  <a:pt x="22959" y="136373"/>
                </a:lnTo>
                <a:lnTo>
                  <a:pt x="28620" y="136504"/>
                </a:lnTo>
                <a:lnTo>
                  <a:pt x="32415" y="135586"/>
                </a:lnTo>
                <a:lnTo>
                  <a:pt x="36849" y="134022"/>
                </a:lnTo>
                <a:lnTo>
                  <a:pt x="41711" y="132026"/>
                </a:lnTo>
                <a:lnTo>
                  <a:pt x="46858" y="129744"/>
                </a:lnTo>
                <a:lnTo>
                  <a:pt x="57655" y="124667"/>
                </a:lnTo>
                <a:lnTo>
                  <a:pt x="62249" y="121980"/>
                </a:lnTo>
                <a:lnTo>
                  <a:pt x="66265" y="119236"/>
                </a:lnTo>
                <a:lnTo>
                  <a:pt x="93206" y="98887"/>
                </a:lnTo>
                <a:lnTo>
                  <a:pt x="103095" y="90505"/>
                </a:lnTo>
                <a:lnTo>
                  <a:pt x="113497" y="81108"/>
                </a:lnTo>
                <a:lnTo>
                  <a:pt x="141261" y="54759"/>
                </a:lnTo>
                <a:lnTo>
                  <a:pt x="148467" y="47752"/>
                </a:lnTo>
                <a:lnTo>
                  <a:pt x="153270" y="41176"/>
                </a:lnTo>
                <a:lnTo>
                  <a:pt x="156473" y="34887"/>
                </a:lnTo>
                <a:lnTo>
                  <a:pt x="158607" y="28789"/>
                </a:lnTo>
                <a:lnTo>
                  <a:pt x="160031" y="23771"/>
                </a:lnTo>
                <a:lnTo>
                  <a:pt x="161612" y="15656"/>
                </a:lnTo>
                <a:lnTo>
                  <a:pt x="161082" y="12158"/>
                </a:lnTo>
                <a:lnTo>
                  <a:pt x="159776" y="8874"/>
                </a:lnTo>
                <a:lnTo>
                  <a:pt x="157952" y="5732"/>
                </a:lnTo>
                <a:lnTo>
                  <a:pt x="155784" y="3638"/>
                </a:lnTo>
                <a:lnTo>
                  <a:pt x="153386" y="2241"/>
                </a:lnTo>
                <a:lnTo>
                  <a:pt x="150835" y="1310"/>
                </a:lnTo>
                <a:lnTo>
                  <a:pt x="147229" y="689"/>
                </a:lnTo>
                <a:lnTo>
                  <a:pt x="142920" y="276"/>
                </a:lnTo>
                <a:lnTo>
                  <a:pt x="138142" y="0"/>
                </a:lnTo>
                <a:lnTo>
                  <a:pt x="133053" y="768"/>
                </a:lnTo>
                <a:lnTo>
                  <a:pt x="127755" y="2233"/>
                </a:lnTo>
                <a:lnTo>
                  <a:pt x="122317" y="4162"/>
                </a:lnTo>
                <a:lnTo>
                  <a:pt x="116786" y="6401"/>
                </a:lnTo>
                <a:lnTo>
                  <a:pt x="111195" y="8846"/>
                </a:lnTo>
                <a:lnTo>
                  <a:pt x="105564" y="11428"/>
                </a:lnTo>
                <a:lnTo>
                  <a:pt x="98950" y="15055"/>
                </a:lnTo>
                <a:lnTo>
                  <a:pt x="91685" y="19378"/>
                </a:lnTo>
                <a:lnTo>
                  <a:pt x="83983" y="24165"/>
                </a:lnTo>
                <a:lnTo>
                  <a:pt x="76945" y="30213"/>
                </a:lnTo>
                <a:lnTo>
                  <a:pt x="70347" y="37103"/>
                </a:lnTo>
                <a:lnTo>
                  <a:pt x="64042" y="44554"/>
                </a:lnTo>
                <a:lnTo>
                  <a:pt x="57934" y="52378"/>
                </a:lnTo>
                <a:lnTo>
                  <a:pt x="51959" y="60453"/>
                </a:lnTo>
                <a:lnTo>
                  <a:pt x="46069" y="68693"/>
                </a:lnTo>
                <a:lnTo>
                  <a:pt x="41190" y="77997"/>
                </a:lnTo>
                <a:lnTo>
                  <a:pt x="36984" y="88008"/>
                </a:lnTo>
                <a:lnTo>
                  <a:pt x="33229" y="98494"/>
                </a:lnTo>
                <a:lnTo>
                  <a:pt x="29772" y="109293"/>
                </a:lnTo>
                <a:lnTo>
                  <a:pt x="26516" y="120303"/>
                </a:lnTo>
                <a:lnTo>
                  <a:pt x="9894" y="179001"/>
                </a:lnTo>
                <a:lnTo>
                  <a:pt x="6597" y="192493"/>
                </a:lnTo>
                <a:lnTo>
                  <a:pt x="4398" y="203393"/>
                </a:lnTo>
                <a:lnTo>
                  <a:pt x="2932" y="212563"/>
                </a:lnTo>
                <a:lnTo>
                  <a:pt x="2907" y="221535"/>
                </a:lnTo>
                <a:lnTo>
                  <a:pt x="3844" y="230373"/>
                </a:lnTo>
                <a:lnTo>
                  <a:pt x="5420" y="239123"/>
                </a:lnTo>
                <a:lnTo>
                  <a:pt x="7423" y="245909"/>
                </a:lnTo>
                <a:lnTo>
                  <a:pt x="9711" y="251386"/>
                </a:lnTo>
                <a:lnTo>
                  <a:pt x="12189" y="255989"/>
                </a:lnTo>
                <a:lnTo>
                  <a:pt x="15746" y="260010"/>
                </a:lnTo>
                <a:lnTo>
                  <a:pt x="20022" y="263644"/>
                </a:lnTo>
                <a:lnTo>
                  <a:pt x="24778" y="267018"/>
                </a:lnTo>
                <a:lnTo>
                  <a:pt x="28901" y="269268"/>
                </a:lnTo>
                <a:lnTo>
                  <a:pt x="36023" y="271768"/>
                </a:lnTo>
                <a:lnTo>
                  <a:pt x="40207" y="272435"/>
                </a:lnTo>
                <a:lnTo>
                  <a:pt x="44903" y="272879"/>
                </a:lnTo>
                <a:lnTo>
                  <a:pt x="49938" y="273176"/>
                </a:lnTo>
                <a:lnTo>
                  <a:pt x="55199" y="272421"/>
                </a:lnTo>
                <a:lnTo>
                  <a:pt x="60612" y="270965"/>
                </a:lnTo>
                <a:lnTo>
                  <a:pt x="66126" y="269042"/>
                </a:lnTo>
                <a:lnTo>
                  <a:pt x="74563" y="264902"/>
                </a:lnTo>
                <a:lnTo>
                  <a:pt x="84952" y="259285"/>
                </a:lnTo>
                <a:lnTo>
                  <a:pt x="96640" y="252683"/>
                </a:lnTo>
                <a:lnTo>
                  <a:pt x="107289" y="246376"/>
                </a:lnTo>
                <a:lnTo>
                  <a:pt x="126742" y="234289"/>
                </a:lnTo>
                <a:lnTo>
                  <a:pt x="179234" y="200177"/>
                </a:lnTo>
                <a:lnTo>
                  <a:pt x="189022" y="194227"/>
                </a:lnTo>
                <a:lnTo>
                  <a:pt x="197452" y="189308"/>
                </a:lnTo>
                <a:lnTo>
                  <a:pt x="204977" y="186029"/>
                </a:lnTo>
                <a:lnTo>
                  <a:pt x="211899" y="183843"/>
                </a:lnTo>
                <a:lnTo>
                  <a:pt x="218419" y="182385"/>
                </a:lnTo>
                <a:lnTo>
                  <a:pt x="223717" y="181414"/>
                </a:lnTo>
                <a:lnTo>
                  <a:pt x="228202" y="180766"/>
                </a:lnTo>
                <a:lnTo>
                  <a:pt x="240030" y="1794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Postulate 2 Segment Addition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B is between A and C, then AB + BC = AC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2750" y="3086100"/>
            <a:ext cx="4189413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64"/>
          <p:cNvSpPr/>
          <p:nvPr/>
        </p:nvSpPr>
        <p:spPr>
          <a:xfrm>
            <a:off x="2497454" y="3103674"/>
            <a:ext cx="317184" cy="299073"/>
          </a:xfrm>
          <a:custGeom>
            <a:avLst/>
            <a:gdLst/>
            <a:ahLst/>
            <a:cxnLst/>
            <a:rect l="0" t="0" r="0" b="0"/>
            <a:pathLst>
              <a:path w="317184" h="299073">
                <a:moveTo>
                  <a:pt x="0" y="85296"/>
                </a:moveTo>
                <a:lnTo>
                  <a:pt x="0" y="73364"/>
                </a:lnTo>
                <a:lnTo>
                  <a:pt x="953" y="70674"/>
                </a:lnTo>
                <a:lnTo>
                  <a:pt x="4552" y="65144"/>
                </a:lnTo>
                <a:lnTo>
                  <a:pt x="11866" y="56972"/>
                </a:lnTo>
                <a:lnTo>
                  <a:pt x="21466" y="47942"/>
                </a:lnTo>
                <a:lnTo>
                  <a:pt x="26694" y="44201"/>
                </a:lnTo>
                <a:lnTo>
                  <a:pt x="32083" y="40754"/>
                </a:lnTo>
                <a:lnTo>
                  <a:pt x="37581" y="37504"/>
                </a:lnTo>
                <a:lnTo>
                  <a:pt x="43152" y="34384"/>
                </a:lnTo>
                <a:lnTo>
                  <a:pt x="48771" y="31353"/>
                </a:lnTo>
                <a:lnTo>
                  <a:pt x="55374" y="27426"/>
                </a:lnTo>
                <a:lnTo>
                  <a:pt x="70331" y="17983"/>
                </a:lnTo>
                <a:lnTo>
                  <a:pt x="78320" y="14703"/>
                </a:lnTo>
                <a:lnTo>
                  <a:pt x="86503" y="12516"/>
                </a:lnTo>
                <a:lnTo>
                  <a:pt x="94817" y="11059"/>
                </a:lnTo>
                <a:lnTo>
                  <a:pt x="103216" y="9134"/>
                </a:lnTo>
                <a:lnTo>
                  <a:pt x="111673" y="6899"/>
                </a:lnTo>
                <a:lnTo>
                  <a:pt x="120169" y="4456"/>
                </a:lnTo>
                <a:lnTo>
                  <a:pt x="128690" y="2828"/>
                </a:lnTo>
                <a:lnTo>
                  <a:pt x="137229" y="1742"/>
                </a:lnTo>
                <a:lnTo>
                  <a:pt x="145779" y="1018"/>
                </a:lnTo>
                <a:lnTo>
                  <a:pt x="154336" y="536"/>
                </a:lnTo>
                <a:lnTo>
                  <a:pt x="171464" y="0"/>
                </a:lnTo>
                <a:lnTo>
                  <a:pt x="179080" y="809"/>
                </a:lnTo>
                <a:lnTo>
                  <a:pt x="186062" y="2301"/>
                </a:lnTo>
                <a:lnTo>
                  <a:pt x="192621" y="4249"/>
                </a:lnTo>
                <a:lnTo>
                  <a:pt x="198899" y="5547"/>
                </a:lnTo>
                <a:lnTo>
                  <a:pt x="204990" y="6412"/>
                </a:lnTo>
                <a:lnTo>
                  <a:pt x="210955" y="6989"/>
                </a:lnTo>
                <a:lnTo>
                  <a:pt x="216837" y="8326"/>
                </a:lnTo>
                <a:lnTo>
                  <a:pt x="222663" y="10170"/>
                </a:lnTo>
                <a:lnTo>
                  <a:pt x="228452" y="12352"/>
                </a:lnTo>
                <a:lnTo>
                  <a:pt x="233264" y="15711"/>
                </a:lnTo>
                <a:lnTo>
                  <a:pt x="241151" y="24524"/>
                </a:lnTo>
                <a:lnTo>
                  <a:pt x="250371" y="32251"/>
                </a:lnTo>
                <a:lnTo>
                  <a:pt x="255496" y="35645"/>
                </a:lnTo>
                <a:lnTo>
                  <a:pt x="263732" y="44496"/>
                </a:lnTo>
                <a:lnTo>
                  <a:pt x="270567" y="53828"/>
                </a:lnTo>
                <a:lnTo>
                  <a:pt x="276780" y="61150"/>
                </a:lnTo>
                <a:lnTo>
                  <a:pt x="278818" y="65388"/>
                </a:lnTo>
                <a:lnTo>
                  <a:pt x="280176" y="70119"/>
                </a:lnTo>
                <a:lnTo>
                  <a:pt x="281082" y="75178"/>
                </a:lnTo>
                <a:lnTo>
                  <a:pt x="280733" y="82360"/>
                </a:lnTo>
                <a:lnTo>
                  <a:pt x="279548" y="90959"/>
                </a:lnTo>
                <a:lnTo>
                  <a:pt x="277806" y="100501"/>
                </a:lnTo>
                <a:lnTo>
                  <a:pt x="275691" y="109720"/>
                </a:lnTo>
                <a:lnTo>
                  <a:pt x="273329" y="118724"/>
                </a:lnTo>
                <a:lnTo>
                  <a:pt x="270802" y="127583"/>
                </a:lnTo>
                <a:lnTo>
                  <a:pt x="268165" y="135395"/>
                </a:lnTo>
                <a:lnTo>
                  <a:pt x="265454" y="142508"/>
                </a:lnTo>
                <a:lnTo>
                  <a:pt x="262695" y="149154"/>
                </a:lnTo>
                <a:lnTo>
                  <a:pt x="258950" y="155491"/>
                </a:lnTo>
                <a:lnTo>
                  <a:pt x="254549" y="161620"/>
                </a:lnTo>
                <a:lnTo>
                  <a:pt x="249709" y="167611"/>
                </a:lnTo>
                <a:lnTo>
                  <a:pt x="244578" y="174462"/>
                </a:lnTo>
                <a:lnTo>
                  <a:pt x="233796" y="189695"/>
                </a:lnTo>
                <a:lnTo>
                  <a:pt x="228255" y="196805"/>
                </a:lnTo>
                <a:lnTo>
                  <a:pt x="222655" y="203450"/>
                </a:lnTo>
                <a:lnTo>
                  <a:pt x="217017" y="209785"/>
                </a:lnTo>
                <a:lnTo>
                  <a:pt x="205672" y="221904"/>
                </a:lnTo>
                <a:lnTo>
                  <a:pt x="199980" y="227803"/>
                </a:lnTo>
                <a:lnTo>
                  <a:pt x="193327" y="233640"/>
                </a:lnTo>
                <a:lnTo>
                  <a:pt x="186035" y="239437"/>
                </a:lnTo>
                <a:lnTo>
                  <a:pt x="178316" y="245207"/>
                </a:lnTo>
                <a:lnTo>
                  <a:pt x="171265" y="250006"/>
                </a:lnTo>
                <a:lnTo>
                  <a:pt x="164659" y="254157"/>
                </a:lnTo>
                <a:lnTo>
                  <a:pt x="158351" y="257878"/>
                </a:lnTo>
                <a:lnTo>
                  <a:pt x="150335" y="262263"/>
                </a:lnTo>
                <a:lnTo>
                  <a:pt x="115174" y="280448"/>
                </a:lnTo>
                <a:lnTo>
                  <a:pt x="108216" y="283978"/>
                </a:lnTo>
                <a:lnTo>
                  <a:pt x="99766" y="287283"/>
                </a:lnTo>
                <a:lnTo>
                  <a:pt x="90324" y="290439"/>
                </a:lnTo>
                <a:lnTo>
                  <a:pt x="80218" y="293495"/>
                </a:lnTo>
                <a:lnTo>
                  <a:pt x="72529" y="295533"/>
                </a:lnTo>
                <a:lnTo>
                  <a:pt x="66450" y="296891"/>
                </a:lnTo>
                <a:lnTo>
                  <a:pt x="61446" y="297797"/>
                </a:lnTo>
                <a:lnTo>
                  <a:pt x="56204" y="298401"/>
                </a:lnTo>
                <a:lnTo>
                  <a:pt x="50804" y="298803"/>
                </a:lnTo>
                <a:lnTo>
                  <a:pt x="45300" y="299072"/>
                </a:lnTo>
                <a:lnTo>
                  <a:pt x="39725" y="298298"/>
                </a:lnTo>
                <a:lnTo>
                  <a:pt x="34103" y="296830"/>
                </a:lnTo>
                <a:lnTo>
                  <a:pt x="28451" y="294898"/>
                </a:lnTo>
                <a:lnTo>
                  <a:pt x="19630" y="290212"/>
                </a:lnTo>
                <a:lnTo>
                  <a:pt x="12535" y="284955"/>
                </a:lnTo>
                <a:lnTo>
                  <a:pt x="6206" y="279443"/>
                </a:lnTo>
                <a:lnTo>
                  <a:pt x="4138" y="276640"/>
                </a:lnTo>
                <a:lnTo>
                  <a:pt x="1839" y="270985"/>
                </a:lnTo>
                <a:lnTo>
                  <a:pt x="2179" y="268143"/>
                </a:lnTo>
                <a:lnTo>
                  <a:pt x="3358" y="265297"/>
                </a:lnTo>
                <a:lnTo>
                  <a:pt x="5096" y="262446"/>
                </a:lnTo>
                <a:lnTo>
                  <a:pt x="12108" y="256739"/>
                </a:lnTo>
                <a:lnTo>
                  <a:pt x="16644" y="253884"/>
                </a:lnTo>
                <a:lnTo>
                  <a:pt x="23479" y="251980"/>
                </a:lnTo>
                <a:lnTo>
                  <a:pt x="31845" y="250711"/>
                </a:lnTo>
                <a:lnTo>
                  <a:pt x="41233" y="249865"/>
                </a:lnTo>
                <a:lnTo>
                  <a:pt x="52254" y="248348"/>
                </a:lnTo>
                <a:lnTo>
                  <a:pt x="77199" y="244124"/>
                </a:lnTo>
                <a:lnTo>
                  <a:pt x="91471" y="243568"/>
                </a:lnTo>
                <a:lnTo>
                  <a:pt x="106701" y="244151"/>
                </a:lnTo>
                <a:lnTo>
                  <a:pt x="122569" y="245492"/>
                </a:lnTo>
                <a:lnTo>
                  <a:pt x="136005" y="246385"/>
                </a:lnTo>
                <a:lnTo>
                  <a:pt x="158555" y="247379"/>
                </a:lnTo>
                <a:lnTo>
                  <a:pt x="187315" y="247938"/>
                </a:lnTo>
                <a:lnTo>
                  <a:pt x="195362" y="248969"/>
                </a:lnTo>
                <a:lnTo>
                  <a:pt x="202631" y="250608"/>
                </a:lnTo>
                <a:lnTo>
                  <a:pt x="216741" y="254970"/>
                </a:lnTo>
                <a:lnTo>
                  <a:pt x="232537" y="260084"/>
                </a:lnTo>
                <a:lnTo>
                  <a:pt x="259243" y="268072"/>
                </a:lnTo>
                <a:lnTo>
                  <a:pt x="317183" y="2824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5"/>
          <p:cNvSpPr/>
          <p:nvPr/>
        </p:nvSpPr>
        <p:spPr>
          <a:xfrm>
            <a:off x="4066222" y="3053468"/>
            <a:ext cx="315959" cy="323478"/>
          </a:xfrm>
          <a:custGeom>
            <a:avLst/>
            <a:gdLst/>
            <a:ahLst/>
            <a:cxnLst/>
            <a:rect l="0" t="0" r="0" b="0"/>
            <a:pathLst>
              <a:path w="315959" h="323478">
                <a:moveTo>
                  <a:pt x="0" y="32632"/>
                </a:moveTo>
                <a:lnTo>
                  <a:pt x="4551" y="28081"/>
                </a:lnTo>
                <a:lnTo>
                  <a:pt x="6844" y="26740"/>
                </a:lnTo>
                <a:lnTo>
                  <a:pt x="11932" y="25251"/>
                </a:lnTo>
                <a:lnTo>
                  <a:pt x="33803" y="19861"/>
                </a:lnTo>
                <a:lnTo>
                  <a:pt x="47300" y="17450"/>
                </a:lnTo>
                <a:lnTo>
                  <a:pt x="82618" y="12232"/>
                </a:lnTo>
                <a:lnTo>
                  <a:pt x="97941" y="9507"/>
                </a:lnTo>
                <a:lnTo>
                  <a:pt x="111014" y="6738"/>
                </a:lnTo>
                <a:lnTo>
                  <a:pt x="122587" y="3939"/>
                </a:lnTo>
                <a:lnTo>
                  <a:pt x="134112" y="2073"/>
                </a:lnTo>
                <a:lnTo>
                  <a:pt x="145606" y="829"/>
                </a:lnTo>
                <a:lnTo>
                  <a:pt x="157078" y="0"/>
                </a:lnTo>
                <a:lnTo>
                  <a:pt x="167583" y="400"/>
                </a:lnTo>
                <a:lnTo>
                  <a:pt x="177445" y="1619"/>
                </a:lnTo>
                <a:lnTo>
                  <a:pt x="186877" y="3384"/>
                </a:lnTo>
                <a:lnTo>
                  <a:pt x="195069" y="4561"/>
                </a:lnTo>
                <a:lnTo>
                  <a:pt x="202436" y="5345"/>
                </a:lnTo>
                <a:lnTo>
                  <a:pt x="209253" y="5868"/>
                </a:lnTo>
                <a:lnTo>
                  <a:pt x="215702" y="7169"/>
                </a:lnTo>
                <a:lnTo>
                  <a:pt x="221906" y="8989"/>
                </a:lnTo>
                <a:lnTo>
                  <a:pt x="227947" y="11155"/>
                </a:lnTo>
                <a:lnTo>
                  <a:pt x="233880" y="13551"/>
                </a:lnTo>
                <a:lnTo>
                  <a:pt x="239740" y="16102"/>
                </a:lnTo>
                <a:lnTo>
                  <a:pt x="245552" y="18754"/>
                </a:lnTo>
                <a:lnTo>
                  <a:pt x="250378" y="22427"/>
                </a:lnTo>
                <a:lnTo>
                  <a:pt x="258282" y="31589"/>
                </a:lnTo>
                <a:lnTo>
                  <a:pt x="262430" y="39471"/>
                </a:lnTo>
                <a:lnTo>
                  <a:pt x="263536" y="42906"/>
                </a:lnTo>
                <a:lnTo>
                  <a:pt x="263320" y="47101"/>
                </a:lnTo>
                <a:lnTo>
                  <a:pt x="260541" y="56842"/>
                </a:lnTo>
                <a:lnTo>
                  <a:pt x="258467" y="62107"/>
                </a:lnTo>
                <a:lnTo>
                  <a:pt x="256131" y="67522"/>
                </a:lnTo>
                <a:lnTo>
                  <a:pt x="253622" y="73037"/>
                </a:lnTo>
                <a:lnTo>
                  <a:pt x="249091" y="78618"/>
                </a:lnTo>
                <a:lnTo>
                  <a:pt x="243213" y="84244"/>
                </a:lnTo>
                <a:lnTo>
                  <a:pt x="236437" y="89900"/>
                </a:lnTo>
                <a:lnTo>
                  <a:pt x="230015" y="95576"/>
                </a:lnTo>
                <a:lnTo>
                  <a:pt x="217799" y="106962"/>
                </a:lnTo>
                <a:lnTo>
                  <a:pt x="211874" y="111713"/>
                </a:lnTo>
                <a:lnTo>
                  <a:pt x="206019" y="115832"/>
                </a:lnTo>
                <a:lnTo>
                  <a:pt x="200212" y="119531"/>
                </a:lnTo>
                <a:lnTo>
                  <a:pt x="193482" y="122950"/>
                </a:lnTo>
                <a:lnTo>
                  <a:pt x="186138" y="126181"/>
                </a:lnTo>
                <a:lnTo>
                  <a:pt x="178384" y="129288"/>
                </a:lnTo>
                <a:lnTo>
                  <a:pt x="171310" y="132312"/>
                </a:lnTo>
                <a:lnTo>
                  <a:pt x="158370" y="138211"/>
                </a:lnTo>
                <a:lnTo>
                  <a:pt x="148809" y="141468"/>
                </a:lnTo>
                <a:lnTo>
                  <a:pt x="139461" y="143559"/>
                </a:lnTo>
                <a:lnTo>
                  <a:pt x="139647" y="142778"/>
                </a:lnTo>
                <a:lnTo>
                  <a:pt x="142393" y="139371"/>
                </a:lnTo>
                <a:lnTo>
                  <a:pt x="145411" y="138081"/>
                </a:lnTo>
                <a:lnTo>
                  <a:pt x="153845" y="136648"/>
                </a:lnTo>
                <a:lnTo>
                  <a:pt x="157808" y="135313"/>
                </a:lnTo>
                <a:lnTo>
                  <a:pt x="164752" y="131290"/>
                </a:lnTo>
                <a:lnTo>
                  <a:pt x="169842" y="129837"/>
                </a:lnTo>
                <a:lnTo>
                  <a:pt x="176093" y="128868"/>
                </a:lnTo>
                <a:lnTo>
                  <a:pt x="183118" y="128221"/>
                </a:lnTo>
                <a:lnTo>
                  <a:pt x="190659" y="127791"/>
                </a:lnTo>
                <a:lnTo>
                  <a:pt x="206657" y="127312"/>
                </a:lnTo>
                <a:lnTo>
                  <a:pt x="231729" y="127043"/>
                </a:lnTo>
                <a:lnTo>
                  <a:pt x="239259" y="127957"/>
                </a:lnTo>
                <a:lnTo>
                  <a:pt x="246184" y="129520"/>
                </a:lnTo>
                <a:lnTo>
                  <a:pt x="252705" y="131513"/>
                </a:lnTo>
                <a:lnTo>
                  <a:pt x="260863" y="134748"/>
                </a:lnTo>
                <a:lnTo>
                  <a:pt x="270110" y="138809"/>
                </a:lnTo>
                <a:lnTo>
                  <a:pt x="280086" y="143422"/>
                </a:lnTo>
                <a:lnTo>
                  <a:pt x="288642" y="148402"/>
                </a:lnTo>
                <a:lnTo>
                  <a:pt x="296250" y="153627"/>
                </a:lnTo>
                <a:lnTo>
                  <a:pt x="303227" y="159015"/>
                </a:lnTo>
                <a:lnTo>
                  <a:pt x="307880" y="164512"/>
                </a:lnTo>
                <a:lnTo>
                  <a:pt x="310980" y="170082"/>
                </a:lnTo>
                <a:lnTo>
                  <a:pt x="313048" y="175700"/>
                </a:lnTo>
                <a:lnTo>
                  <a:pt x="314426" y="181351"/>
                </a:lnTo>
                <a:lnTo>
                  <a:pt x="315345" y="187023"/>
                </a:lnTo>
                <a:lnTo>
                  <a:pt x="315958" y="192709"/>
                </a:lnTo>
                <a:lnTo>
                  <a:pt x="315414" y="198405"/>
                </a:lnTo>
                <a:lnTo>
                  <a:pt x="314098" y="204107"/>
                </a:lnTo>
                <a:lnTo>
                  <a:pt x="312269" y="209814"/>
                </a:lnTo>
                <a:lnTo>
                  <a:pt x="310096" y="215523"/>
                </a:lnTo>
                <a:lnTo>
                  <a:pt x="307696" y="221234"/>
                </a:lnTo>
                <a:lnTo>
                  <a:pt x="305143" y="226947"/>
                </a:lnTo>
                <a:lnTo>
                  <a:pt x="300584" y="232660"/>
                </a:lnTo>
                <a:lnTo>
                  <a:pt x="294687" y="238374"/>
                </a:lnTo>
                <a:lnTo>
                  <a:pt x="287898" y="244088"/>
                </a:lnTo>
                <a:lnTo>
                  <a:pt x="280515" y="249803"/>
                </a:lnTo>
                <a:lnTo>
                  <a:pt x="272735" y="255518"/>
                </a:lnTo>
                <a:lnTo>
                  <a:pt x="256470" y="266947"/>
                </a:lnTo>
                <a:lnTo>
                  <a:pt x="239717" y="278377"/>
                </a:lnTo>
                <a:lnTo>
                  <a:pt x="230296" y="283139"/>
                </a:lnTo>
                <a:lnTo>
                  <a:pt x="220206" y="287267"/>
                </a:lnTo>
                <a:lnTo>
                  <a:pt x="209669" y="290971"/>
                </a:lnTo>
                <a:lnTo>
                  <a:pt x="180181" y="300167"/>
                </a:lnTo>
                <a:lnTo>
                  <a:pt x="136255" y="313514"/>
                </a:lnTo>
                <a:lnTo>
                  <a:pt x="125126" y="317041"/>
                </a:lnTo>
                <a:lnTo>
                  <a:pt x="114850" y="319393"/>
                </a:lnTo>
                <a:lnTo>
                  <a:pt x="105142" y="320961"/>
                </a:lnTo>
                <a:lnTo>
                  <a:pt x="95812" y="322006"/>
                </a:lnTo>
                <a:lnTo>
                  <a:pt x="86735" y="322703"/>
                </a:lnTo>
                <a:lnTo>
                  <a:pt x="77826" y="323168"/>
                </a:lnTo>
                <a:lnTo>
                  <a:pt x="69029" y="323477"/>
                </a:lnTo>
                <a:lnTo>
                  <a:pt x="61259" y="322731"/>
                </a:lnTo>
                <a:lnTo>
                  <a:pt x="54174" y="321281"/>
                </a:lnTo>
                <a:lnTo>
                  <a:pt x="47547" y="319362"/>
                </a:lnTo>
                <a:lnTo>
                  <a:pt x="41223" y="318083"/>
                </a:lnTo>
                <a:lnTo>
                  <a:pt x="35102" y="317230"/>
                </a:lnTo>
                <a:lnTo>
                  <a:pt x="29116" y="316661"/>
                </a:lnTo>
                <a:lnTo>
                  <a:pt x="19925" y="313490"/>
                </a:lnTo>
                <a:lnTo>
                  <a:pt x="8573" y="3069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6"/>
          <p:cNvSpPr/>
          <p:nvPr/>
        </p:nvSpPr>
        <p:spPr>
          <a:xfrm>
            <a:off x="2103119" y="4071937"/>
            <a:ext cx="2847053" cy="693836"/>
          </a:xfrm>
          <a:custGeom>
            <a:avLst/>
            <a:gdLst/>
            <a:ahLst/>
            <a:cxnLst/>
            <a:rect l="0" t="0" r="0" b="0"/>
            <a:pathLst>
              <a:path w="2847053" h="693836">
                <a:moveTo>
                  <a:pt x="0" y="0"/>
                </a:moveTo>
                <a:lnTo>
                  <a:pt x="0" y="68446"/>
                </a:lnTo>
                <a:lnTo>
                  <a:pt x="953" y="84683"/>
                </a:lnTo>
                <a:lnTo>
                  <a:pt x="2540" y="100271"/>
                </a:lnTo>
                <a:lnTo>
                  <a:pt x="4551" y="115424"/>
                </a:lnTo>
                <a:lnTo>
                  <a:pt x="7797" y="132195"/>
                </a:lnTo>
                <a:lnTo>
                  <a:pt x="11866" y="150042"/>
                </a:lnTo>
                <a:lnTo>
                  <a:pt x="16483" y="168608"/>
                </a:lnTo>
                <a:lnTo>
                  <a:pt x="23371" y="188606"/>
                </a:lnTo>
                <a:lnTo>
                  <a:pt x="31773" y="209557"/>
                </a:lnTo>
                <a:lnTo>
                  <a:pt x="41185" y="231145"/>
                </a:lnTo>
                <a:lnTo>
                  <a:pt x="49364" y="247441"/>
                </a:lnTo>
                <a:lnTo>
                  <a:pt x="56722" y="260211"/>
                </a:lnTo>
                <a:lnTo>
                  <a:pt x="69978" y="279479"/>
                </a:lnTo>
                <a:lnTo>
                  <a:pt x="82219" y="294393"/>
                </a:lnTo>
                <a:lnTo>
                  <a:pt x="127126" y="345355"/>
                </a:lnTo>
                <a:lnTo>
                  <a:pt x="143806" y="362634"/>
                </a:lnTo>
                <a:lnTo>
                  <a:pt x="159688" y="377964"/>
                </a:lnTo>
                <a:lnTo>
                  <a:pt x="175039" y="391993"/>
                </a:lnTo>
                <a:lnTo>
                  <a:pt x="197175" y="410122"/>
                </a:lnTo>
                <a:lnTo>
                  <a:pt x="205745" y="416290"/>
                </a:lnTo>
                <a:lnTo>
                  <a:pt x="227968" y="425683"/>
                </a:lnTo>
                <a:lnTo>
                  <a:pt x="271938" y="439474"/>
                </a:lnTo>
                <a:lnTo>
                  <a:pt x="290406" y="440432"/>
                </a:lnTo>
                <a:lnTo>
                  <a:pt x="344030" y="432836"/>
                </a:lnTo>
                <a:lnTo>
                  <a:pt x="394435" y="409682"/>
                </a:lnTo>
                <a:lnTo>
                  <a:pt x="424225" y="393219"/>
                </a:lnTo>
                <a:lnTo>
                  <a:pt x="458102" y="373836"/>
                </a:lnTo>
                <a:lnTo>
                  <a:pt x="496097" y="357570"/>
                </a:lnTo>
                <a:lnTo>
                  <a:pt x="551067" y="346080"/>
                </a:lnTo>
                <a:lnTo>
                  <a:pt x="612310" y="343086"/>
                </a:lnTo>
                <a:lnTo>
                  <a:pt x="635451" y="347506"/>
                </a:lnTo>
                <a:lnTo>
                  <a:pt x="678515" y="363056"/>
                </a:lnTo>
                <a:lnTo>
                  <a:pt x="697485" y="376306"/>
                </a:lnTo>
                <a:lnTo>
                  <a:pt x="716711" y="393942"/>
                </a:lnTo>
                <a:lnTo>
                  <a:pt x="731606" y="411306"/>
                </a:lnTo>
                <a:lnTo>
                  <a:pt x="739198" y="421841"/>
                </a:lnTo>
                <a:lnTo>
                  <a:pt x="747116" y="433628"/>
                </a:lnTo>
                <a:lnTo>
                  <a:pt x="775805" y="477662"/>
                </a:lnTo>
                <a:lnTo>
                  <a:pt x="785493" y="496139"/>
                </a:lnTo>
                <a:lnTo>
                  <a:pt x="789410" y="505067"/>
                </a:lnTo>
                <a:lnTo>
                  <a:pt x="801381" y="535307"/>
                </a:lnTo>
                <a:lnTo>
                  <a:pt x="814322" y="568432"/>
                </a:lnTo>
                <a:lnTo>
                  <a:pt x="826963" y="598743"/>
                </a:lnTo>
                <a:lnTo>
                  <a:pt x="833629" y="616628"/>
                </a:lnTo>
                <a:lnTo>
                  <a:pt x="839767" y="636642"/>
                </a:lnTo>
                <a:lnTo>
                  <a:pt x="844718" y="655379"/>
                </a:lnTo>
                <a:lnTo>
                  <a:pt x="848457" y="671283"/>
                </a:lnTo>
                <a:lnTo>
                  <a:pt x="852707" y="678713"/>
                </a:lnTo>
                <a:lnTo>
                  <a:pt x="860455" y="688251"/>
                </a:lnTo>
                <a:lnTo>
                  <a:pt x="863197" y="690292"/>
                </a:lnTo>
                <a:lnTo>
                  <a:pt x="868783" y="692559"/>
                </a:lnTo>
                <a:lnTo>
                  <a:pt x="877284" y="693835"/>
                </a:lnTo>
                <a:lnTo>
                  <a:pt x="880131" y="693062"/>
                </a:lnTo>
                <a:lnTo>
                  <a:pt x="904101" y="678767"/>
                </a:lnTo>
                <a:lnTo>
                  <a:pt x="921403" y="663608"/>
                </a:lnTo>
                <a:lnTo>
                  <a:pt x="944204" y="641442"/>
                </a:lnTo>
                <a:lnTo>
                  <a:pt x="960666" y="625128"/>
                </a:lnTo>
                <a:lnTo>
                  <a:pt x="985128" y="605812"/>
                </a:lnTo>
                <a:lnTo>
                  <a:pt x="1012192" y="587385"/>
                </a:lnTo>
                <a:lnTo>
                  <a:pt x="1044447" y="570704"/>
                </a:lnTo>
                <a:lnTo>
                  <a:pt x="1134485" y="525749"/>
                </a:lnTo>
                <a:lnTo>
                  <a:pt x="1191586" y="506526"/>
                </a:lnTo>
                <a:lnTo>
                  <a:pt x="1260335" y="491589"/>
                </a:lnTo>
                <a:lnTo>
                  <a:pt x="1343202" y="482620"/>
                </a:lnTo>
                <a:lnTo>
                  <a:pt x="1425258" y="480566"/>
                </a:lnTo>
                <a:lnTo>
                  <a:pt x="1512075" y="482667"/>
                </a:lnTo>
                <a:lnTo>
                  <a:pt x="1585397" y="494691"/>
                </a:lnTo>
                <a:lnTo>
                  <a:pt x="1671359" y="508385"/>
                </a:lnTo>
                <a:lnTo>
                  <a:pt x="1730610" y="526235"/>
                </a:lnTo>
                <a:lnTo>
                  <a:pt x="1789759" y="547082"/>
                </a:lnTo>
                <a:lnTo>
                  <a:pt x="1844114" y="565324"/>
                </a:lnTo>
                <a:lnTo>
                  <a:pt x="1917052" y="582793"/>
                </a:lnTo>
                <a:lnTo>
                  <a:pt x="1998988" y="597495"/>
                </a:lnTo>
                <a:lnTo>
                  <a:pt x="2073431" y="605343"/>
                </a:lnTo>
                <a:lnTo>
                  <a:pt x="2149784" y="607995"/>
                </a:lnTo>
                <a:lnTo>
                  <a:pt x="2237171" y="592452"/>
                </a:lnTo>
                <a:lnTo>
                  <a:pt x="2305953" y="575709"/>
                </a:lnTo>
                <a:lnTo>
                  <a:pt x="2368682" y="554058"/>
                </a:lnTo>
                <a:lnTo>
                  <a:pt x="2418237" y="536170"/>
                </a:lnTo>
                <a:lnTo>
                  <a:pt x="2452088" y="521190"/>
                </a:lnTo>
                <a:lnTo>
                  <a:pt x="2486182" y="502468"/>
                </a:lnTo>
                <a:lnTo>
                  <a:pt x="2550085" y="463955"/>
                </a:lnTo>
                <a:lnTo>
                  <a:pt x="2582124" y="443692"/>
                </a:lnTo>
                <a:lnTo>
                  <a:pt x="2598669" y="432955"/>
                </a:lnTo>
                <a:lnTo>
                  <a:pt x="2613508" y="421034"/>
                </a:lnTo>
                <a:lnTo>
                  <a:pt x="2627212" y="408325"/>
                </a:lnTo>
                <a:lnTo>
                  <a:pt x="2640157" y="395089"/>
                </a:lnTo>
                <a:lnTo>
                  <a:pt x="2657360" y="378645"/>
                </a:lnTo>
                <a:lnTo>
                  <a:pt x="2699334" y="340054"/>
                </a:lnTo>
                <a:lnTo>
                  <a:pt x="2720624" y="318143"/>
                </a:lnTo>
                <a:lnTo>
                  <a:pt x="2741484" y="294963"/>
                </a:lnTo>
                <a:lnTo>
                  <a:pt x="2778633" y="252062"/>
                </a:lnTo>
                <a:lnTo>
                  <a:pt x="2804668" y="223470"/>
                </a:lnTo>
                <a:lnTo>
                  <a:pt x="2813706" y="211845"/>
                </a:lnTo>
                <a:lnTo>
                  <a:pt x="2826289" y="191308"/>
                </a:lnTo>
                <a:lnTo>
                  <a:pt x="2831930" y="179927"/>
                </a:lnTo>
                <a:lnTo>
                  <a:pt x="2837596" y="167576"/>
                </a:lnTo>
                <a:lnTo>
                  <a:pt x="2843279" y="154580"/>
                </a:lnTo>
                <a:lnTo>
                  <a:pt x="2846114" y="144963"/>
                </a:lnTo>
                <a:lnTo>
                  <a:pt x="2847052" y="137600"/>
                </a:lnTo>
                <a:lnTo>
                  <a:pt x="2846361" y="120145"/>
                </a:lnTo>
                <a:lnTo>
                  <a:pt x="2846071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7"/>
          <p:cNvSpPr/>
          <p:nvPr/>
        </p:nvSpPr>
        <p:spPr>
          <a:xfrm>
            <a:off x="2703194" y="4946332"/>
            <a:ext cx="540069" cy="402909"/>
          </a:xfrm>
          <a:custGeom>
            <a:avLst/>
            <a:gdLst/>
            <a:ahLst/>
            <a:cxnLst/>
            <a:rect l="0" t="0" r="0" b="0"/>
            <a:pathLst>
              <a:path w="540069" h="402909">
                <a:moveTo>
                  <a:pt x="540068" y="0"/>
                </a:moveTo>
                <a:lnTo>
                  <a:pt x="508212" y="0"/>
                </a:lnTo>
                <a:lnTo>
                  <a:pt x="496923" y="953"/>
                </a:lnTo>
                <a:lnTo>
                  <a:pt x="487492" y="2540"/>
                </a:lnTo>
                <a:lnTo>
                  <a:pt x="471934" y="5892"/>
                </a:lnTo>
                <a:lnTo>
                  <a:pt x="458669" y="7381"/>
                </a:lnTo>
                <a:lnTo>
                  <a:pt x="449607" y="7778"/>
                </a:lnTo>
                <a:lnTo>
                  <a:pt x="426838" y="8219"/>
                </a:lnTo>
                <a:lnTo>
                  <a:pt x="171751" y="8572"/>
                </a:lnTo>
                <a:lnTo>
                  <a:pt x="168793" y="9525"/>
                </a:lnTo>
                <a:lnTo>
                  <a:pt x="166821" y="11113"/>
                </a:lnTo>
                <a:lnTo>
                  <a:pt x="165507" y="13124"/>
                </a:lnTo>
                <a:lnTo>
                  <a:pt x="164046" y="20438"/>
                </a:lnTo>
                <a:lnTo>
                  <a:pt x="162445" y="30991"/>
                </a:lnTo>
                <a:lnTo>
                  <a:pt x="160684" y="37806"/>
                </a:lnTo>
                <a:lnTo>
                  <a:pt x="158558" y="45206"/>
                </a:lnTo>
                <a:lnTo>
                  <a:pt x="153656" y="61049"/>
                </a:lnTo>
                <a:lnTo>
                  <a:pt x="151015" y="69275"/>
                </a:lnTo>
                <a:lnTo>
                  <a:pt x="149254" y="78568"/>
                </a:lnTo>
                <a:lnTo>
                  <a:pt x="148080" y="88574"/>
                </a:lnTo>
                <a:lnTo>
                  <a:pt x="147298" y="99054"/>
                </a:lnTo>
                <a:lnTo>
                  <a:pt x="144871" y="108899"/>
                </a:lnTo>
                <a:lnTo>
                  <a:pt x="141349" y="118319"/>
                </a:lnTo>
                <a:lnTo>
                  <a:pt x="137095" y="127457"/>
                </a:lnTo>
                <a:lnTo>
                  <a:pt x="131402" y="143074"/>
                </a:lnTo>
                <a:lnTo>
                  <a:pt x="117456" y="185826"/>
                </a:lnTo>
                <a:lnTo>
                  <a:pt x="113547" y="201036"/>
                </a:lnTo>
                <a:lnTo>
                  <a:pt x="111893" y="211177"/>
                </a:lnTo>
                <a:lnTo>
                  <a:pt x="111576" y="222909"/>
                </a:lnTo>
                <a:lnTo>
                  <a:pt x="111532" y="222901"/>
                </a:lnTo>
                <a:lnTo>
                  <a:pt x="123383" y="210955"/>
                </a:lnTo>
                <a:lnTo>
                  <a:pt x="127023" y="209216"/>
                </a:lnTo>
                <a:lnTo>
                  <a:pt x="143153" y="205817"/>
                </a:lnTo>
                <a:lnTo>
                  <a:pt x="161096" y="201647"/>
                </a:lnTo>
                <a:lnTo>
                  <a:pt x="176691" y="199158"/>
                </a:lnTo>
                <a:lnTo>
                  <a:pt x="190925" y="198052"/>
                </a:lnTo>
                <a:lnTo>
                  <a:pt x="206776" y="197561"/>
                </a:lnTo>
                <a:lnTo>
                  <a:pt x="220806" y="199882"/>
                </a:lnTo>
                <a:lnTo>
                  <a:pt x="234343" y="204089"/>
                </a:lnTo>
                <a:lnTo>
                  <a:pt x="249886" y="209134"/>
                </a:lnTo>
                <a:lnTo>
                  <a:pt x="263778" y="217091"/>
                </a:lnTo>
                <a:lnTo>
                  <a:pt x="276303" y="226025"/>
                </a:lnTo>
                <a:lnTo>
                  <a:pt x="288219" y="233171"/>
                </a:lnTo>
                <a:lnTo>
                  <a:pt x="297325" y="242062"/>
                </a:lnTo>
                <a:lnTo>
                  <a:pt x="304547" y="252363"/>
                </a:lnTo>
                <a:lnTo>
                  <a:pt x="310932" y="263292"/>
                </a:lnTo>
                <a:lnTo>
                  <a:pt x="312063" y="268873"/>
                </a:lnTo>
                <a:lnTo>
                  <a:pt x="311865" y="274498"/>
                </a:lnTo>
                <a:lnTo>
                  <a:pt x="309104" y="285830"/>
                </a:lnTo>
                <a:lnTo>
                  <a:pt x="296869" y="318886"/>
                </a:lnTo>
                <a:lnTo>
                  <a:pt x="293163" y="324986"/>
                </a:lnTo>
                <a:lnTo>
                  <a:pt x="283965" y="334304"/>
                </a:lnTo>
                <a:lnTo>
                  <a:pt x="270987" y="344159"/>
                </a:lnTo>
                <a:lnTo>
                  <a:pt x="255694" y="354890"/>
                </a:lnTo>
                <a:lnTo>
                  <a:pt x="239372" y="366009"/>
                </a:lnTo>
                <a:lnTo>
                  <a:pt x="222593" y="374761"/>
                </a:lnTo>
                <a:lnTo>
                  <a:pt x="214118" y="378428"/>
                </a:lnTo>
                <a:lnTo>
                  <a:pt x="204658" y="381825"/>
                </a:lnTo>
                <a:lnTo>
                  <a:pt x="194541" y="385042"/>
                </a:lnTo>
                <a:lnTo>
                  <a:pt x="173141" y="391158"/>
                </a:lnTo>
                <a:lnTo>
                  <a:pt x="150929" y="397050"/>
                </a:lnTo>
                <a:lnTo>
                  <a:pt x="140624" y="399003"/>
                </a:lnTo>
                <a:lnTo>
                  <a:pt x="130897" y="400305"/>
                </a:lnTo>
                <a:lnTo>
                  <a:pt x="121555" y="401172"/>
                </a:lnTo>
                <a:lnTo>
                  <a:pt x="111517" y="401751"/>
                </a:lnTo>
                <a:lnTo>
                  <a:pt x="101015" y="402136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Postulate 3 Protractor Postulate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1"/>
            <a:ext cx="8229600" cy="2895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  line AB in a given plane , choose any point O between A and B. Consider OA and OB and all the rays that can be drawn from O on one side of AB. These rays can be paired with the real numbers from zero to 180 in such a way that:</a:t>
            </a:r>
          </a:p>
          <a:p>
            <a:pPr>
              <a:buNone/>
            </a:pPr>
            <a:r>
              <a:rPr lang="en-US" dirty="0" smtClean="0"/>
              <a:t>		a. OA is paired with 0, and OB with 180.</a:t>
            </a:r>
          </a:p>
          <a:p>
            <a:pPr>
              <a:buNone/>
            </a:pPr>
            <a:r>
              <a:rPr lang="en-US" dirty="0" smtClean="0"/>
              <a:t>		b. If OP is paired with x, and OQ with y, </a:t>
            </a:r>
            <a:r>
              <a:rPr lang="en-US" dirty="0" smtClean="0"/>
              <a:t>then </a:t>
            </a:r>
            <a:r>
              <a:rPr lang="en-US" dirty="0" smtClean="0"/>
              <a:t>the 	measure of POQ = | x - y |.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648200"/>
            <a:ext cx="3810000" cy="177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SMARTPenAnnotation57"/>
          <p:cNvSpPr/>
          <p:nvPr/>
        </p:nvSpPr>
        <p:spPr>
          <a:xfrm>
            <a:off x="5639634" y="4809172"/>
            <a:ext cx="312027" cy="226906"/>
          </a:xfrm>
          <a:custGeom>
            <a:avLst/>
            <a:gdLst/>
            <a:ahLst/>
            <a:cxnLst/>
            <a:rect l="0" t="0" r="0" b="0"/>
            <a:pathLst>
              <a:path w="312027" h="226906">
                <a:moveTo>
                  <a:pt x="218241" y="0"/>
                </a:moveTo>
                <a:lnTo>
                  <a:pt x="213690" y="4551"/>
                </a:lnTo>
                <a:lnTo>
                  <a:pt x="209492" y="5892"/>
                </a:lnTo>
                <a:lnTo>
                  <a:pt x="203836" y="6785"/>
                </a:lnTo>
                <a:lnTo>
                  <a:pt x="197207" y="7381"/>
                </a:lnTo>
                <a:lnTo>
                  <a:pt x="191836" y="8731"/>
                </a:lnTo>
                <a:lnTo>
                  <a:pt x="179725" y="14229"/>
                </a:lnTo>
                <a:lnTo>
                  <a:pt x="162020" y="19109"/>
                </a:lnTo>
                <a:lnTo>
                  <a:pt x="155042" y="21312"/>
                </a:lnTo>
                <a:lnTo>
                  <a:pt x="148486" y="22781"/>
                </a:lnTo>
                <a:lnTo>
                  <a:pt x="142210" y="23760"/>
                </a:lnTo>
                <a:lnTo>
                  <a:pt x="136121" y="24412"/>
                </a:lnTo>
                <a:lnTo>
                  <a:pt x="129204" y="24848"/>
                </a:lnTo>
                <a:lnTo>
                  <a:pt x="113899" y="25331"/>
                </a:lnTo>
                <a:lnTo>
                  <a:pt x="93767" y="25603"/>
                </a:lnTo>
                <a:lnTo>
                  <a:pt x="14046" y="25708"/>
                </a:lnTo>
                <a:lnTo>
                  <a:pt x="7815" y="26664"/>
                </a:lnTo>
                <a:lnTo>
                  <a:pt x="3662" y="28253"/>
                </a:lnTo>
                <a:lnTo>
                  <a:pt x="893" y="30265"/>
                </a:lnTo>
                <a:lnTo>
                  <a:pt x="0" y="34465"/>
                </a:lnTo>
                <a:lnTo>
                  <a:pt x="357" y="40121"/>
                </a:lnTo>
                <a:lnTo>
                  <a:pt x="1547" y="46750"/>
                </a:lnTo>
                <a:lnTo>
                  <a:pt x="3293" y="54979"/>
                </a:lnTo>
                <a:lnTo>
                  <a:pt x="7773" y="74283"/>
                </a:lnTo>
                <a:lnTo>
                  <a:pt x="9349" y="82860"/>
                </a:lnTo>
                <a:lnTo>
                  <a:pt x="10400" y="90482"/>
                </a:lnTo>
                <a:lnTo>
                  <a:pt x="11100" y="97469"/>
                </a:lnTo>
                <a:lnTo>
                  <a:pt x="14424" y="106889"/>
                </a:lnTo>
                <a:lnTo>
                  <a:pt x="19498" y="117932"/>
                </a:lnTo>
                <a:lnTo>
                  <a:pt x="25738" y="130056"/>
                </a:lnTo>
                <a:lnTo>
                  <a:pt x="30850" y="139092"/>
                </a:lnTo>
                <a:lnTo>
                  <a:pt x="35211" y="146068"/>
                </a:lnTo>
                <a:lnTo>
                  <a:pt x="39071" y="151671"/>
                </a:lnTo>
                <a:lnTo>
                  <a:pt x="42597" y="155407"/>
                </a:lnTo>
                <a:lnTo>
                  <a:pt x="45900" y="157897"/>
                </a:lnTo>
                <a:lnTo>
                  <a:pt x="49054" y="159557"/>
                </a:lnTo>
                <a:lnTo>
                  <a:pt x="52110" y="159711"/>
                </a:lnTo>
                <a:lnTo>
                  <a:pt x="55099" y="158862"/>
                </a:lnTo>
                <a:lnTo>
                  <a:pt x="72520" y="150021"/>
                </a:lnTo>
                <a:lnTo>
                  <a:pt x="75374" y="147639"/>
                </a:lnTo>
                <a:lnTo>
                  <a:pt x="77276" y="145098"/>
                </a:lnTo>
                <a:lnTo>
                  <a:pt x="80342" y="139736"/>
                </a:lnTo>
                <a:lnTo>
                  <a:pt x="84880" y="134177"/>
                </a:lnTo>
                <a:lnTo>
                  <a:pt x="89329" y="130409"/>
                </a:lnTo>
                <a:lnTo>
                  <a:pt x="95152" y="125992"/>
                </a:lnTo>
                <a:lnTo>
                  <a:pt x="101891" y="121142"/>
                </a:lnTo>
                <a:lnTo>
                  <a:pt x="108289" y="116956"/>
                </a:lnTo>
                <a:lnTo>
                  <a:pt x="114460" y="113214"/>
                </a:lnTo>
                <a:lnTo>
                  <a:pt x="120478" y="109766"/>
                </a:lnTo>
                <a:lnTo>
                  <a:pt x="127348" y="106515"/>
                </a:lnTo>
                <a:lnTo>
                  <a:pt x="134786" y="103395"/>
                </a:lnTo>
                <a:lnTo>
                  <a:pt x="142602" y="100362"/>
                </a:lnTo>
                <a:lnTo>
                  <a:pt x="149717" y="97388"/>
                </a:lnTo>
                <a:lnTo>
                  <a:pt x="156366" y="94453"/>
                </a:lnTo>
                <a:lnTo>
                  <a:pt x="162704" y="91544"/>
                </a:lnTo>
                <a:lnTo>
                  <a:pt x="168833" y="89604"/>
                </a:lnTo>
                <a:lnTo>
                  <a:pt x="174825" y="88312"/>
                </a:lnTo>
                <a:lnTo>
                  <a:pt x="180724" y="87449"/>
                </a:lnTo>
                <a:lnTo>
                  <a:pt x="186562" y="86875"/>
                </a:lnTo>
                <a:lnTo>
                  <a:pt x="192359" y="86491"/>
                </a:lnTo>
                <a:lnTo>
                  <a:pt x="198129" y="86236"/>
                </a:lnTo>
                <a:lnTo>
                  <a:pt x="209619" y="85952"/>
                </a:lnTo>
                <a:lnTo>
                  <a:pt x="249670" y="85739"/>
                </a:lnTo>
                <a:lnTo>
                  <a:pt x="254434" y="86687"/>
                </a:lnTo>
                <a:lnTo>
                  <a:pt x="262266" y="90280"/>
                </a:lnTo>
                <a:lnTo>
                  <a:pt x="276582" y="97658"/>
                </a:lnTo>
                <a:lnTo>
                  <a:pt x="284810" y="103094"/>
                </a:lnTo>
                <a:lnTo>
                  <a:pt x="291642" y="108685"/>
                </a:lnTo>
                <a:lnTo>
                  <a:pt x="297853" y="114344"/>
                </a:lnTo>
                <a:lnTo>
                  <a:pt x="306706" y="122885"/>
                </a:lnTo>
                <a:lnTo>
                  <a:pt x="308650" y="125739"/>
                </a:lnTo>
                <a:lnTo>
                  <a:pt x="310810" y="131449"/>
                </a:lnTo>
                <a:lnTo>
                  <a:pt x="311386" y="135257"/>
                </a:lnTo>
                <a:lnTo>
                  <a:pt x="311770" y="139702"/>
                </a:lnTo>
                <a:lnTo>
                  <a:pt x="312026" y="144569"/>
                </a:lnTo>
                <a:lnTo>
                  <a:pt x="311244" y="150672"/>
                </a:lnTo>
                <a:lnTo>
                  <a:pt x="309771" y="157598"/>
                </a:lnTo>
                <a:lnTo>
                  <a:pt x="307836" y="165073"/>
                </a:lnTo>
                <a:lnTo>
                  <a:pt x="305593" y="171009"/>
                </a:lnTo>
                <a:lnTo>
                  <a:pt x="303146" y="175919"/>
                </a:lnTo>
                <a:lnTo>
                  <a:pt x="300561" y="180144"/>
                </a:lnTo>
                <a:lnTo>
                  <a:pt x="295981" y="184866"/>
                </a:lnTo>
                <a:lnTo>
                  <a:pt x="290070" y="189919"/>
                </a:lnTo>
                <a:lnTo>
                  <a:pt x="283272" y="195193"/>
                </a:lnTo>
                <a:lnTo>
                  <a:pt x="277788" y="199661"/>
                </a:lnTo>
                <a:lnTo>
                  <a:pt x="273179" y="203592"/>
                </a:lnTo>
                <a:lnTo>
                  <a:pt x="269153" y="207166"/>
                </a:lnTo>
                <a:lnTo>
                  <a:pt x="264565" y="209548"/>
                </a:lnTo>
                <a:lnTo>
                  <a:pt x="259601" y="211136"/>
                </a:lnTo>
                <a:lnTo>
                  <a:pt x="254386" y="212195"/>
                </a:lnTo>
                <a:lnTo>
                  <a:pt x="228845" y="218236"/>
                </a:lnTo>
                <a:lnTo>
                  <a:pt x="221500" y="220738"/>
                </a:lnTo>
                <a:lnTo>
                  <a:pt x="215651" y="223359"/>
                </a:lnTo>
                <a:lnTo>
                  <a:pt x="210799" y="226059"/>
                </a:lnTo>
                <a:lnTo>
                  <a:pt x="205659" y="226905"/>
                </a:lnTo>
                <a:lnTo>
                  <a:pt x="200328" y="226518"/>
                </a:lnTo>
                <a:lnTo>
                  <a:pt x="194869" y="225307"/>
                </a:lnTo>
                <a:lnTo>
                  <a:pt x="173563" y="221422"/>
                </a:lnTo>
                <a:lnTo>
                  <a:pt x="159880" y="219052"/>
                </a:lnTo>
                <a:lnTo>
                  <a:pt x="148854" y="217472"/>
                </a:lnTo>
                <a:lnTo>
                  <a:pt x="139598" y="216419"/>
                </a:lnTo>
                <a:lnTo>
                  <a:pt x="115370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"/>
          <p:cNvSpPr/>
          <p:nvPr/>
        </p:nvSpPr>
        <p:spPr>
          <a:xfrm>
            <a:off x="6032199" y="4697743"/>
            <a:ext cx="235414" cy="212569"/>
          </a:xfrm>
          <a:custGeom>
            <a:avLst/>
            <a:gdLst/>
            <a:ahLst/>
            <a:cxnLst/>
            <a:rect l="0" t="0" r="0" b="0"/>
            <a:pathLst>
              <a:path w="235414" h="212569">
                <a:moveTo>
                  <a:pt x="91423" y="68567"/>
                </a:moveTo>
                <a:lnTo>
                  <a:pt x="86872" y="59465"/>
                </a:lnTo>
                <a:lnTo>
                  <a:pt x="84579" y="55831"/>
                </a:lnTo>
                <a:lnTo>
                  <a:pt x="79491" y="49254"/>
                </a:lnTo>
                <a:lnTo>
                  <a:pt x="75849" y="47119"/>
                </a:lnTo>
                <a:lnTo>
                  <a:pt x="71516" y="45696"/>
                </a:lnTo>
                <a:lnTo>
                  <a:pt x="66721" y="44747"/>
                </a:lnTo>
                <a:lnTo>
                  <a:pt x="62572" y="44114"/>
                </a:lnTo>
                <a:lnTo>
                  <a:pt x="55423" y="43412"/>
                </a:lnTo>
                <a:lnTo>
                  <a:pt x="53136" y="44176"/>
                </a:lnTo>
                <a:lnTo>
                  <a:pt x="51611" y="45639"/>
                </a:lnTo>
                <a:lnTo>
                  <a:pt x="48963" y="49804"/>
                </a:lnTo>
                <a:lnTo>
                  <a:pt x="44612" y="54830"/>
                </a:lnTo>
                <a:lnTo>
                  <a:pt x="39504" y="60239"/>
                </a:lnTo>
                <a:lnTo>
                  <a:pt x="36807" y="63015"/>
                </a:lnTo>
                <a:lnTo>
                  <a:pt x="34058" y="64865"/>
                </a:lnTo>
                <a:lnTo>
                  <a:pt x="28462" y="66921"/>
                </a:lnTo>
                <a:lnTo>
                  <a:pt x="25637" y="69375"/>
                </a:lnTo>
                <a:lnTo>
                  <a:pt x="22801" y="72916"/>
                </a:lnTo>
                <a:lnTo>
                  <a:pt x="6854" y="96836"/>
                </a:lnTo>
                <a:lnTo>
                  <a:pt x="3612" y="102653"/>
                </a:lnTo>
                <a:lnTo>
                  <a:pt x="1449" y="107483"/>
                </a:lnTo>
                <a:lnTo>
                  <a:pt x="8" y="111656"/>
                </a:lnTo>
                <a:lnTo>
                  <a:pt x="0" y="116343"/>
                </a:lnTo>
                <a:lnTo>
                  <a:pt x="947" y="121372"/>
                </a:lnTo>
                <a:lnTo>
                  <a:pt x="4539" y="132993"/>
                </a:lnTo>
                <a:lnTo>
                  <a:pt x="9310" y="147683"/>
                </a:lnTo>
                <a:lnTo>
                  <a:pt x="10964" y="153696"/>
                </a:lnTo>
                <a:lnTo>
                  <a:pt x="12066" y="158657"/>
                </a:lnTo>
                <a:lnTo>
                  <a:pt x="12801" y="162917"/>
                </a:lnTo>
                <a:lnTo>
                  <a:pt x="14243" y="167661"/>
                </a:lnTo>
                <a:lnTo>
                  <a:pt x="16157" y="172730"/>
                </a:lnTo>
                <a:lnTo>
                  <a:pt x="18386" y="178014"/>
                </a:lnTo>
                <a:lnTo>
                  <a:pt x="21777" y="182489"/>
                </a:lnTo>
                <a:lnTo>
                  <a:pt x="25942" y="186425"/>
                </a:lnTo>
                <a:lnTo>
                  <a:pt x="30624" y="190002"/>
                </a:lnTo>
                <a:lnTo>
                  <a:pt x="36603" y="193338"/>
                </a:lnTo>
                <a:lnTo>
                  <a:pt x="43446" y="196515"/>
                </a:lnTo>
                <a:lnTo>
                  <a:pt x="50866" y="199585"/>
                </a:lnTo>
                <a:lnTo>
                  <a:pt x="56765" y="202585"/>
                </a:lnTo>
                <a:lnTo>
                  <a:pt x="61651" y="205537"/>
                </a:lnTo>
                <a:lnTo>
                  <a:pt x="65860" y="208458"/>
                </a:lnTo>
                <a:lnTo>
                  <a:pt x="70571" y="210405"/>
                </a:lnTo>
                <a:lnTo>
                  <a:pt x="75616" y="211703"/>
                </a:lnTo>
                <a:lnTo>
                  <a:pt x="80885" y="212568"/>
                </a:lnTo>
                <a:lnTo>
                  <a:pt x="87256" y="212192"/>
                </a:lnTo>
                <a:lnTo>
                  <a:pt x="94360" y="210990"/>
                </a:lnTo>
                <a:lnTo>
                  <a:pt x="101953" y="209235"/>
                </a:lnTo>
                <a:lnTo>
                  <a:pt x="107968" y="207114"/>
                </a:lnTo>
                <a:lnTo>
                  <a:pt x="112930" y="204746"/>
                </a:lnTo>
                <a:lnTo>
                  <a:pt x="117191" y="202216"/>
                </a:lnTo>
                <a:lnTo>
                  <a:pt x="124466" y="196864"/>
                </a:lnTo>
                <a:lnTo>
                  <a:pt x="127739" y="194102"/>
                </a:lnTo>
                <a:lnTo>
                  <a:pt x="131826" y="191310"/>
                </a:lnTo>
                <a:lnTo>
                  <a:pt x="136456" y="188496"/>
                </a:lnTo>
                <a:lnTo>
                  <a:pt x="141447" y="185667"/>
                </a:lnTo>
                <a:lnTo>
                  <a:pt x="145728" y="182828"/>
                </a:lnTo>
                <a:lnTo>
                  <a:pt x="153024" y="177135"/>
                </a:lnTo>
                <a:lnTo>
                  <a:pt x="156303" y="173330"/>
                </a:lnTo>
                <a:lnTo>
                  <a:pt x="159441" y="168889"/>
                </a:lnTo>
                <a:lnTo>
                  <a:pt x="162486" y="164023"/>
                </a:lnTo>
                <a:lnTo>
                  <a:pt x="167373" y="157922"/>
                </a:lnTo>
                <a:lnTo>
                  <a:pt x="173489" y="150997"/>
                </a:lnTo>
                <a:lnTo>
                  <a:pt x="186952" y="136635"/>
                </a:lnTo>
                <a:lnTo>
                  <a:pt x="199285" y="123902"/>
                </a:lnTo>
                <a:lnTo>
                  <a:pt x="204289" y="117839"/>
                </a:lnTo>
                <a:lnTo>
                  <a:pt x="208577" y="111893"/>
                </a:lnTo>
                <a:lnTo>
                  <a:pt x="212388" y="106023"/>
                </a:lnTo>
                <a:lnTo>
                  <a:pt x="215881" y="101158"/>
                </a:lnTo>
                <a:lnTo>
                  <a:pt x="219163" y="96962"/>
                </a:lnTo>
                <a:lnTo>
                  <a:pt x="222303" y="93211"/>
                </a:lnTo>
                <a:lnTo>
                  <a:pt x="225349" y="87854"/>
                </a:lnTo>
                <a:lnTo>
                  <a:pt x="228332" y="81425"/>
                </a:lnTo>
                <a:lnTo>
                  <a:pt x="231273" y="74281"/>
                </a:lnTo>
                <a:lnTo>
                  <a:pt x="233234" y="67614"/>
                </a:lnTo>
                <a:lnTo>
                  <a:pt x="234541" y="61264"/>
                </a:lnTo>
                <a:lnTo>
                  <a:pt x="235413" y="55125"/>
                </a:lnTo>
                <a:lnTo>
                  <a:pt x="235041" y="49128"/>
                </a:lnTo>
                <a:lnTo>
                  <a:pt x="233841" y="43225"/>
                </a:lnTo>
                <a:lnTo>
                  <a:pt x="232088" y="37385"/>
                </a:lnTo>
                <a:lnTo>
                  <a:pt x="229967" y="32539"/>
                </a:lnTo>
                <a:lnTo>
                  <a:pt x="227601" y="28356"/>
                </a:lnTo>
                <a:lnTo>
                  <a:pt x="225071" y="24614"/>
                </a:lnTo>
                <a:lnTo>
                  <a:pt x="222432" y="21168"/>
                </a:lnTo>
                <a:lnTo>
                  <a:pt x="216959" y="14798"/>
                </a:lnTo>
                <a:lnTo>
                  <a:pt x="213214" y="11766"/>
                </a:lnTo>
                <a:lnTo>
                  <a:pt x="208812" y="8792"/>
                </a:lnTo>
                <a:lnTo>
                  <a:pt x="203972" y="5857"/>
                </a:lnTo>
                <a:lnTo>
                  <a:pt x="199793" y="3900"/>
                </a:lnTo>
                <a:lnTo>
                  <a:pt x="192610" y="1726"/>
                </a:lnTo>
                <a:lnTo>
                  <a:pt x="188408" y="1146"/>
                </a:lnTo>
                <a:lnTo>
                  <a:pt x="183702" y="760"/>
                </a:lnTo>
                <a:lnTo>
                  <a:pt x="178660" y="502"/>
                </a:lnTo>
                <a:lnTo>
                  <a:pt x="162898" y="216"/>
                </a:lnTo>
                <a:lnTo>
                  <a:pt x="102995" y="0"/>
                </a:lnTo>
                <a:lnTo>
                  <a:pt x="93423" y="948"/>
                </a:lnTo>
                <a:lnTo>
                  <a:pt x="84184" y="2533"/>
                </a:lnTo>
                <a:lnTo>
                  <a:pt x="75166" y="4541"/>
                </a:lnTo>
                <a:lnTo>
                  <a:pt x="66298" y="6833"/>
                </a:lnTo>
                <a:lnTo>
                  <a:pt x="57528" y="9314"/>
                </a:lnTo>
                <a:lnTo>
                  <a:pt x="48824" y="11920"/>
                </a:lnTo>
                <a:lnTo>
                  <a:pt x="42068" y="14610"/>
                </a:lnTo>
                <a:lnTo>
                  <a:pt x="36613" y="17355"/>
                </a:lnTo>
                <a:lnTo>
                  <a:pt x="14271" y="342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9"/>
          <p:cNvSpPr/>
          <p:nvPr/>
        </p:nvSpPr>
        <p:spPr>
          <a:xfrm>
            <a:off x="3277552" y="4912042"/>
            <a:ext cx="171451" cy="222886"/>
          </a:xfrm>
          <a:custGeom>
            <a:avLst/>
            <a:gdLst/>
            <a:ahLst/>
            <a:cxnLst/>
            <a:rect l="0" t="0" r="0" b="0"/>
            <a:pathLst>
              <a:path w="171451" h="222886">
                <a:moveTo>
                  <a:pt x="0" y="0"/>
                </a:moveTo>
                <a:lnTo>
                  <a:pt x="4551" y="9102"/>
                </a:lnTo>
                <a:lnTo>
                  <a:pt x="9701" y="14641"/>
                </a:lnTo>
                <a:lnTo>
                  <a:pt x="16945" y="21190"/>
                </a:lnTo>
                <a:lnTo>
                  <a:pt x="25584" y="28414"/>
                </a:lnTo>
                <a:lnTo>
                  <a:pt x="33249" y="37041"/>
                </a:lnTo>
                <a:lnTo>
                  <a:pt x="40263" y="46601"/>
                </a:lnTo>
                <a:lnTo>
                  <a:pt x="46845" y="56785"/>
                </a:lnTo>
                <a:lnTo>
                  <a:pt x="55042" y="68337"/>
                </a:lnTo>
                <a:lnTo>
                  <a:pt x="74311" y="93872"/>
                </a:lnTo>
                <a:lnTo>
                  <a:pt x="81925" y="104492"/>
                </a:lnTo>
                <a:lnTo>
                  <a:pt x="87954" y="113476"/>
                </a:lnTo>
                <a:lnTo>
                  <a:pt x="92926" y="121371"/>
                </a:lnTo>
                <a:lnTo>
                  <a:pt x="97193" y="128539"/>
                </a:lnTo>
                <a:lnTo>
                  <a:pt x="100991" y="135223"/>
                </a:lnTo>
                <a:lnTo>
                  <a:pt x="104474" y="141584"/>
                </a:lnTo>
                <a:lnTo>
                  <a:pt x="108702" y="147729"/>
                </a:lnTo>
                <a:lnTo>
                  <a:pt x="113426" y="153731"/>
                </a:lnTo>
                <a:lnTo>
                  <a:pt x="118479" y="159637"/>
                </a:lnTo>
                <a:lnTo>
                  <a:pt x="123754" y="165480"/>
                </a:lnTo>
                <a:lnTo>
                  <a:pt x="134694" y="177052"/>
                </a:lnTo>
                <a:lnTo>
                  <a:pt x="138373" y="182805"/>
                </a:lnTo>
                <a:lnTo>
                  <a:pt x="140826" y="188545"/>
                </a:lnTo>
                <a:lnTo>
                  <a:pt x="142462" y="194277"/>
                </a:lnTo>
                <a:lnTo>
                  <a:pt x="144505" y="198098"/>
                </a:lnTo>
                <a:lnTo>
                  <a:pt x="146819" y="200645"/>
                </a:lnTo>
                <a:lnTo>
                  <a:pt x="151930" y="204429"/>
                </a:lnTo>
                <a:lnTo>
                  <a:pt x="154627" y="206770"/>
                </a:lnTo>
                <a:lnTo>
                  <a:pt x="161248" y="212823"/>
                </a:lnTo>
                <a:lnTo>
                  <a:pt x="17145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0"/>
          <p:cNvSpPr/>
          <p:nvPr/>
        </p:nvSpPr>
        <p:spPr>
          <a:xfrm>
            <a:off x="3380422" y="4775036"/>
            <a:ext cx="325756" cy="242742"/>
          </a:xfrm>
          <a:custGeom>
            <a:avLst/>
            <a:gdLst/>
            <a:ahLst/>
            <a:cxnLst/>
            <a:rect l="0" t="0" r="0" b="0"/>
            <a:pathLst>
              <a:path w="325756" h="242742">
                <a:moveTo>
                  <a:pt x="0" y="119861"/>
                </a:moveTo>
                <a:lnTo>
                  <a:pt x="0" y="93168"/>
                </a:lnTo>
                <a:lnTo>
                  <a:pt x="953" y="89683"/>
                </a:lnTo>
                <a:lnTo>
                  <a:pt x="4551" y="83271"/>
                </a:lnTo>
                <a:lnTo>
                  <a:pt x="7796" y="77370"/>
                </a:lnTo>
                <a:lnTo>
                  <a:pt x="24153" y="45604"/>
                </a:lnTo>
                <a:lnTo>
                  <a:pt x="27532" y="38924"/>
                </a:lnTo>
                <a:lnTo>
                  <a:pt x="31689" y="33518"/>
                </a:lnTo>
                <a:lnTo>
                  <a:pt x="36366" y="28961"/>
                </a:lnTo>
                <a:lnTo>
                  <a:pt x="41389" y="24971"/>
                </a:lnTo>
                <a:lnTo>
                  <a:pt x="46643" y="21359"/>
                </a:lnTo>
                <a:lnTo>
                  <a:pt x="52050" y="17998"/>
                </a:lnTo>
                <a:lnTo>
                  <a:pt x="62186" y="11724"/>
                </a:lnTo>
                <a:lnTo>
                  <a:pt x="69866" y="5760"/>
                </a:lnTo>
                <a:lnTo>
                  <a:pt x="74200" y="3788"/>
                </a:lnTo>
                <a:lnTo>
                  <a:pt x="84095" y="1598"/>
                </a:lnTo>
                <a:lnTo>
                  <a:pt x="92303" y="625"/>
                </a:lnTo>
                <a:lnTo>
                  <a:pt x="100079" y="193"/>
                </a:lnTo>
                <a:lnTo>
                  <a:pt x="109884" y="0"/>
                </a:lnTo>
                <a:lnTo>
                  <a:pt x="114214" y="901"/>
                </a:lnTo>
                <a:lnTo>
                  <a:pt x="121564" y="4443"/>
                </a:lnTo>
                <a:lnTo>
                  <a:pt x="123905" y="6720"/>
                </a:lnTo>
                <a:lnTo>
                  <a:pt x="125466" y="9191"/>
                </a:lnTo>
                <a:lnTo>
                  <a:pt x="126506" y="11791"/>
                </a:lnTo>
                <a:lnTo>
                  <a:pt x="130203" y="17220"/>
                </a:lnTo>
                <a:lnTo>
                  <a:pt x="135021" y="23761"/>
                </a:lnTo>
                <a:lnTo>
                  <a:pt x="137639" y="28171"/>
                </a:lnTo>
                <a:lnTo>
                  <a:pt x="140337" y="33017"/>
                </a:lnTo>
                <a:lnTo>
                  <a:pt x="143088" y="39105"/>
                </a:lnTo>
                <a:lnTo>
                  <a:pt x="145874" y="46021"/>
                </a:lnTo>
                <a:lnTo>
                  <a:pt x="148685" y="53490"/>
                </a:lnTo>
                <a:lnTo>
                  <a:pt x="151510" y="60374"/>
                </a:lnTo>
                <a:lnTo>
                  <a:pt x="154347" y="66868"/>
                </a:lnTo>
                <a:lnTo>
                  <a:pt x="157191" y="73102"/>
                </a:lnTo>
                <a:lnTo>
                  <a:pt x="159086" y="79164"/>
                </a:lnTo>
                <a:lnTo>
                  <a:pt x="160350" y="85109"/>
                </a:lnTo>
                <a:lnTo>
                  <a:pt x="161192" y="90978"/>
                </a:lnTo>
                <a:lnTo>
                  <a:pt x="160801" y="99653"/>
                </a:lnTo>
                <a:lnTo>
                  <a:pt x="159589" y="110199"/>
                </a:lnTo>
                <a:lnTo>
                  <a:pt x="150798" y="170446"/>
                </a:lnTo>
                <a:lnTo>
                  <a:pt x="148157" y="183112"/>
                </a:lnTo>
                <a:lnTo>
                  <a:pt x="145444" y="192508"/>
                </a:lnTo>
                <a:lnTo>
                  <a:pt x="142683" y="199725"/>
                </a:lnTo>
                <a:lnTo>
                  <a:pt x="139889" y="205489"/>
                </a:lnTo>
                <a:lnTo>
                  <a:pt x="137075" y="210284"/>
                </a:lnTo>
                <a:lnTo>
                  <a:pt x="134246" y="214433"/>
                </a:lnTo>
                <a:lnTo>
                  <a:pt x="131407" y="219104"/>
                </a:lnTo>
                <a:lnTo>
                  <a:pt x="128562" y="224123"/>
                </a:lnTo>
                <a:lnTo>
                  <a:pt x="125713" y="229374"/>
                </a:lnTo>
                <a:lnTo>
                  <a:pt x="121909" y="233827"/>
                </a:lnTo>
                <a:lnTo>
                  <a:pt x="112602" y="241315"/>
                </a:lnTo>
                <a:lnTo>
                  <a:pt x="109358" y="242741"/>
                </a:lnTo>
                <a:lnTo>
                  <a:pt x="107196" y="242738"/>
                </a:lnTo>
                <a:lnTo>
                  <a:pt x="105753" y="241784"/>
                </a:lnTo>
                <a:lnTo>
                  <a:pt x="105745" y="240196"/>
                </a:lnTo>
                <a:lnTo>
                  <a:pt x="106691" y="238184"/>
                </a:lnTo>
                <a:lnTo>
                  <a:pt x="110504" y="232662"/>
                </a:lnTo>
                <a:lnTo>
                  <a:pt x="116106" y="226828"/>
                </a:lnTo>
                <a:lnTo>
                  <a:pt x="120266" y="222605"/>
                </a:lnTo>
                <a:lnTo>
                  <a:pt x="125898" y="218837"/>
                </a:lnTo>
                <a:lnTo>
                  <a:pt x="132509" y="215372"/>
                </a:lnTo>
                <a:lnTo>
                  <a:pt x="146523" y="208983"/>
                </a:lnTo>
                <a:lnTo>
                  <a:pt x="167028" y="199078"/>
                </a:lnTo>
                <a:lnTo>
                  <a:pt x="185995" y="189676"/>
                </a:lnTo>
                <a:lnTo>
                  <a:pt x="194481" y="186407"/>
                </a:lnTo>
                <a:lnTo>
                  <a:pt x="202044" y="184227"/>
                </a:lnTo>
                <a:lnTo>
                  <a:pt x="208991" y="182774"/>
                </a:lnTo>
                <a:lnTo>
                  <a:pt x="215527" y="180854"/>
                </a:lnTo>
                <a:lnTo>
                  <a:pt x="221790" y="178620"/>
                </a:lnTo>
                <a:lnTo>
                  <a:pt x="227870" y="176179"/>
                </a:lnTo>
                <a:lnTo>
                  <a:pt x="237166" y="173466"/>
                </a:lnTo>
                <a:lnTo>
                  <a:pt x="244472" y="172260"/>
                </a:lnTo>
                <a:lnTo>
                  <a:pt x="250894" y="171725"/>
                </a:lnTo>
                <a:lnTo>
                  <a:pt x="259463" y="168947"/>
                </a:lnTo>
                <a:lnTo>
                  <a:pt x="264416" y="166873"/>
                </a:lnTo>
                <a:lnTo>
                  <a:pt x="271527" y="164537"/>
                </a:lnTo>
                <a:lnTo>
                  <a:pt x="280078" y="162028"/>
                </a:lnTo>
                <a:lnTo>
                  <a:pt x="325755" y="1541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1"/>
          <p:cNvSpPr/>
          <p:nvPr/>
        </p:nvSpPr>
        <p:spPr>
          <a:xfrm>
            <a:off x="3671926" y="4663594"/>
            <a:ext cx="219037" cy="195661"/>
          </a:xfrm>
          <a:custGeom>
            <a:avLst/>
            <a:gdLst/>
            <a:ahLst/>
            <a:cxnLst/>
            <a:rect l="0" t="0" r="0" b="0"/>
            <a:pathLst>
              <a:path w="219037" h="195661">
                <a:moveTo>
                  <a:pt x="34251" y="34135"/>
                </a:moveTo>
                <a:lnTo>
                  <a:pt x="20599" y="38687"/>
                </a:lnTo>
                <a:lnTo>
                  <a:pt x="16577" y="40979"/>
                </a:lnTo>
                <a:lnTo>
                  <a:pt x="13896" y="43460"/>
                </a:lnTo>
                <a:lnTo>
                  <a:pt x="9965" y="48758"/>
                </a:lnTo>
                <a:lnTo>
                  <a:pt x="5042" y="54287"/>
                </a:lnTo>
                <a:lnTo>
                  <a:pt x="3348" y="57094"/>
                </a:lnTo>
                <a:lnTo>
                  <a:pt x="1466" y="62755"/>
                </a:lnTo>
                <a:lnTo>
                  <a:pt x="630" y="68445"/>
                </a:lnTo>
                <a:lnTo>
                  <a:pt x="407" y="71296"/>
                </a:lnTo>
                <a:lnTo>
                  <a:pt x="259" y="75102"/>
                </a:lnTo>
                <a:lnTo>
                  <a:pt x="49" y="88607"/>
                </a:lnTo>
                <a:lnTo>
                  <a:pt x="0" y="95810"/>
                </a:lnTo>
                <a:lnTo>
                  <a:pt x="939" y="100970"/>
                </a:lnTo>
                <a:lnTo>
                  <a:pt x="2519" y="107267"/>
                </a:lnTo>
                <a:lnTo>
                  <a:pt x="4524" y="114322"/>
                </a:lnTo>
                <a:lnTo>
                  <a:pt x="5860" y="119978"/>
                </a:lnTo>
                <a:lnTo>
                  <a:pt x="6751" y="124702"/>
                </a:lnTo>
                <a:lnTo>
                  <a:pt x="7345" y="128803"/>
                </a:lnTo>
                <a:lnTo>
                  <a:pt x="9646" y="133443"/>
                </a:lnTo>
                <a:lnTo>
                  <a:pt x="13085" y="138440"/>
                </a:lnTo>
                <a:lnTo>
                  <a:pt x="17283" y="143677"/>
                </a:lnTo>
                <a:lnTo>
                  <a:pt x="21986" y="149073"/>
                </a:lnTo>
                <a:lnTo>
                  <a:pt x="27027" y="154575"/>
                </a:lnTo>
                <a:lnTo>
                  <a:pt x="32292" y="160149"/>
                </a:lnTo>
                <a:lnTo>
                  <a:pt x="37708" y="164817"/>
                </a:lnTo>
                <a:lnTo>
                  <a:pt x="43223" y="168881"/>
                </a:lnTo>
                <a:lnTo>
                  <a:pt x="48805" y="172544"/>
                </a:lnTo>
                <a:lnTo>
                  <a:pt x="53478" y="175938"/>
                </a:lnTo>
                <a:lnTo>
                  <a:pt x="57547" y="179153"/>
                </a:lnTo>
                <a:lnTo>
                  <a:pt x="61212" y="182249"/>
                </a:lnTo>
                <a:lnTo>
                  <a:pt x="67465" y="184313"/>
                </a:lnTo>
                <a:lnTo>
                  <a:pt x="75443" y="185689"/>
                </a:lnTo>
                <a:lnTo>
                  <a:pt x="84573" y="186606"/>
                </a:lnTo>
                <a:lnTo>
                  <a:pt x="91612" y="188170"/>
                </a:lnTo>
                <a:lnTo>
                  <a:pt x="97256" y="190165"/>
                </a:lnTo>
                <a:lnTo>
                  <a:pt x="101972" y="192448"/>
                </a:lnTo>
                <a:lnTo>
                  <a:pt x="107973" y="193969"/>
                </a:lnTo>
                <a:lnTo>
                  <a:pt x="114832" y="194984"/>
                </a:lnTo>
                <a:lnTo>
                  <a:pt x="122261" y="195660"/>
                </a:lnTo>
                <a:lnTo>
                  <a:pt x="130072" y="195159"/>
                </a:lnTo>
                <a:lnTo>
                  <a:pt x="138137" y="193872"/>
                </a:lnTo>
                <a:lnTo>
                  <a:pt x="146371" y="192061"/>
                </a:lnTo>
                <a:lnTo>
                  <a:pt x="152813" y="190855"/>
                </a:lnTo>
                <a:lnTo>
                  <a:pt x="158059" y="190050"/>
                </a:lnTo>
                <a:lnTo>
                  <a:pt x="162510" y="189513"/>
                </a:lnTo>
                <a:lnTo>
                  <a:pt x="167382" y="187251"/>
                </a:lnTo>
                <a:lnTo>
                  <a:pt x="172535" y="183837"/>
                </a:lnTo>
                <a:lnTo>
                  <a:pt x="177875" y="179657"/>
                </a:lnTo>
                <a:lnTo>
                  <a:pt x="182388" y="174965"/>
                </a:lnTo>
                <a:lnTo>
                  <a:pt x="186349" y="169932"/>
                </a:lnTo>
                <a:lnTo>
                  <a:pt x="189942" y="164672"/>
                </a:lnTo>
                <a:lnTo>
                  <a:pt x="194243" y="160212"/>
                </a:lnTo>
                <a:lnTo>
                  <a:pt x="199015" y="156286"/>
                </a:lnTo>
                <a:lnTo>
                  <a:pt x="204101" y="152717"/>
                </a:lnTo>
                <a:lnTo>
                  <a:pt x="207491" y="148432"/>
                </a:lnTo>
                <a:lnTo>
                  <a:pt x="209752" y="143671"/>
                </a:lnTo>
                <a:lnTo>
                  <a:pt x="211259" y="138592"/>
                </a:lnTo>
                <a:lnTo>
                  <a:pt x="212264" y="133301"/>
                </a:lnTo>
                <a:lnTo>
                  <a:pt x="212934" y="127868"/>
                </a:lnTo>
                <a:lnTo>
                  <a:pt x="213380" y="122341"/>
                </a:lnTo>
                <a:lnTo>
                  <a:pt x="214631" y="113894"/>
                </a:lnTo>
                <a:lnTo>
                  <a:pt x="218560" y="91809"/>
                </a:lnTo>
                <a:lnTo>
                  <a:pt x="219036" y="81157"/>
                </a:lnTo>
                <a:lnTo>
                  <a:pt x="218401" y="71198"/>
                </a:lnTo>
                <a:lnTo>
                  <a:pt x="217025" y="61702"/>
                </a:lnTo>
                <a:lnTo>
                  <a:pt x="215156" y="53466"/>
                </a:lnTo>
                <a:lnTo>
                  <a:pt x="212957" y="46070"/>
                </a:lnTo>
                <a:lnTo>
                  <a:pt x="210538" y="39234"/>
                </a:lnTo>
                <a:lnTo>
                  <a:pt x="207973" y="33725"/>
                </a:lnTo>
                <a:lnTo>
                  <a:pt x="205310" y="29099"/>
                </a:lnTo>
                <a:lnTo>
                  <a:pt x="202584" y="25063"/>
                </a:lnTo>
                <a:lnTo>
                  <a:pt x="199813" y="21420"/>
                </a:lnTo>
                <a:lnTo>
                  <a:pt x="197013" y="18039"/>
                </a:lnTo>
                <a:lnTo>
                  <a:pt x="194194" y="14832"/>
                </a:lnTo>
                <a:lnTo>
                  <a:pt x="190410" y="11741"/>
                </a:lnTo>
                <a:lnTo>
                  <a:pt x="185982" y="8729"/>
                </a:lnTo>
                <a:lnTo>
                  <a:pt x="181125" y="5768"/>
                </a:lnTo>
                <a:lnTo>
                  <a:pt x="175982" y="3794"/>
                </a:lnTo>
                <a:lnTo>
                  <a:pt x="170648" y="2478"/>
                </a:lnTo>
                <a:lnTo>
                  <a:pt x="165188" y="1601"/>
                </a:lnTo>
                <a:lnTo>
                  <a:pt x="159642" y="1015"/>
                </a:lnTo>
                <a:lnTo>
                  <a:pt x="154040" y="626"/>
                </a:lnTo>
                <a:lnTo>
                  <a:pt x="148400" y="366"/>
                </a:lnTo>
                <a:lnTo>
                  <a:pt x="137054" y="77"/>
                </a:lnTo>
                <a:lnTo>
                  <a:pt x="131361" y="0"/>
                </a:lnTo>
                <a:lnTo>
                  <a:pt x="125661" y="901"/>
                </a:lnTo>
                <a:lnTo>
                  <a:pt x="119956" y="2454"/>
                </a:lnTo>
                <a:lnTo>
                  <a:pt x="114248" y="4442"/>
                </a:lnTo>
                <a:lnTo>
                  <a:pt x="106632" y="6720"/>
                </a:lnTo>
                <a:lnTo>
                  <a:pt x="88011" y="11791"/>
                </a:lnTo>
                <a:lnTo>
                  <a:pt x="78663" y="15429"/>
                </a:lnTo>
                <a:lnTo>
                  <a:pt x="69574" y="1976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2"/>
          <p:cNvSpPr/>
          <p:nvPr/>
        </p:nvSpPr>
        <p:spPr>
          <a:xfrm>
            <a:off x="4378466" y="5361606"/>
            <a:ext cx="236330" cy="219092"/>
          </a:xfrm>
          <a:custGeom>
            <a:avLst/>
            <a:gdLst/>
            <a:ahLst/>
            <a:cxnLst/>
            <a:rect l="0" t="0" r="0" b="0"/>
            <a:pathLst>
              <a:path w="236330" h="219092">
                <a:moveTo>
                  <a:pt x="4938" y="4779"/>
                </a:moveTo>
                <a:lnTo>
                  <a:pt x="388" y="9330"/>
                </a:lnTo>
                <a:lnTo>
                  <a:pt x="0" y="10670"/>
                </a:lnTo>
                <a:lnTo>
                  <a:pt x="694" y="11564"/>
                </a:lnTo>
                <a:lnTo>
                  <a:pt x="2108" y="12160"/>
                </a:lnTo>
                <a:lnTo>
                  <a:pt x="8651" y="17549"/>
                </a:lnTo>
                <a:lnTo>
                  <a:pt x="12071" y="20627"/>
                </a:lnTo>
                <a:lnTo>
                  <a:pt x="15411" y="21347"/>
                </a:lnTo>
                <a:lnTo>
                  <a:pt x="17635" y="21540"/>
                </a:lnTo>
                <a:lnTo>
                  <a:pt x="21023" y="22620"/>
                </a:lnTo>
                <a:lnTo>
                  <a:pt x="25187" y="24293"/>
                </a:lnTo>
                <a:lnTo>
                  <a:pt x="29868" y="26361"/>
                </a:lnTo>
                <a:lnTo>
                  <a:pt x="34892" y="27739"/>
                </a:lnTo>
                <a:lnTo>
                  <a:pt x="40148" y="28659"/>
                </a:lnTo>
                <a:lnTo>
                  <a:pt x="45556" y="29271"/>
                </a:lnTo>
                <a:lnTo>
                  <a:pt x="50115" y="29679"/>
                </a:lnTo>
                <a:lnTo>
                  <a:pt x="54106" y="29951"/>
                </a:lnTo>
                <a:lnTo>
                  <a:pt x="57720" y="30133"/>
                </a:lnTo>
                <a:lnTo>
                  <a:pt x="65843" y="29302"/>
                </a:lnTo>
                <a:lnTo>
                  <a:pt x="90110" y="25838"/>
                </a:lnTo>
                <a:lnTo>
                  <a:pt x="103629" y="22628"/>
                </a:lnTo>
                <a:lnTo>
                  <a:pt x="117405" y="18583"/>
                </a:lnTo>
                <a:lnTo>
                  <a:pt x="131352" y="13982"/>
                </a:lnTo>
                <a:lnTo>
                  <a:pt x="141601" y="10914"/>
                </a:lnTo>
                <a:lnTo>
                  <a:pt x="149387" y="8869"/>
                </a:lnTo>
                <a:lnTo>
                  <a:pt x="155530" y="7506"/>
                </a:lnTo>
                <a:lnTo>
                  <a:pt x="161530" y="6597"/>
                </a:lnTo>
                <a:lnTo>
                  <a:pt x="167435" y="5991"/>
                </a:lnTo>
                <a:lnTo>
                  <a:pt x="173277" y="5586"/>
                </a:lnTo>
                <a:lnTo>
                  <a:pt x="179077" y="4365"/>
                </a:lnTo>
                <a:lnTo>
                  <a:pt x="184848" y="2598"/>
                </a:lnTo>
                <a:lnTo>
                  <a:pt x="190601" y="467"/>
                </a:lnTo>
                <a:lnTo>
                  <a:pt x="197293" y="0"/>
                </a:lnTo>
                <a:lnTo>
                  <a:pt x="204613" y="640"/>
                </a:lnTo>
                <a:lnTo>
                  <a:pt x="212350" y="2020"/>
                </a:lnTo>
                <a:lnTo>
                  <a:pt x="218460" y="2939"/>
                </a:lnTo>
                <a:lnTo>
                  <a:pt x="223486" y="3552"/>
                </a:lnTo>
                <a:lnTo>
                  <a:pt x="233846" y="4536"/>
                </a:lnTo>
                <a:lnTo>
                  <a:pt x="234696" y="5570"/>
                </a:lnTo>
                <a:lnTo>
                  <a:pt x="235263" y="7211"/>
                </a:lnTo>
                <a:lnTo>
                  <a:pt x="235892" y="11575"/>
                </a:lnTo>
                <a:lnTo>
                  <a:pt x="236172" y="16689"/>
                </a:lnTo>
                <a:lnTo>
                  <a:pt x="236296" y="22137"/>
                </a:lnTo>
                <a:lnTo>
                  <a:pt x="236329" y="24923"/>
                </a:lnTo>
                <a:lnTo>
                  <a:pt x="235399" y="27734"/>
                </a:lnTo>
                <a:lnTo>
                  <a:pt x="231826" y="33396"/>
                </a:lnTo>
                <a:lnTo>
                  <a:pt x="219907" y="51041"/>
                </a:lnTo>
                <a:lnTo>
                  <a:pt x="215879" y="59432"/>
                </a:lnTo>
                <a:lnTo>
                  <a:pt x="212240" y="68837"/>
                </a:lnTo>
                <a:lnTo>
                  <a:pt x="208862" y="78917"/>
                </a:lnTo>
                <a:lnTo>
                  <a:pt x="205658" y="87542"/>
                </a:lnTo>
                <a:lnTo>
                  <a:pt x="202569" y="95196"/>
                </a:lnTo>
                <a:lnTo>
                  <a:pt x="199557" y="102205"/>
                </a:lnTo>
                <a:lnTo>
                  <a:pt x="193671" y="115072"/>
                </a:lnTo>
                <a:lnTo>
                  <a:pt x="182130" y="138854"/>
                </a:lnTo>
                <a:lnTo>
                  <a:pt x="173539" y="156159"/>
                </a:lnTo>
                <a:lnTo>
                  <a:pt x="171631" y="160944"/>
                </a:lnTo>
                <a:lnTo>
                  <a:pt x="170360" y="165086"/>
                </a:lnTo>
                <a:lnTo>
                  <a:pt x="169512" y="168801"/>
                </a:lnTo>
                <a:lnTo>
                  <a:pt x="166030" y="175467"/>
                </a:lnTo>
                <a:lnTo>
                  <a:pt x="163768" y="178579"/>
                </a:lnTo>
                <a:lnTo>
                  <a:pt x="161307" y="183510"/>
                </a:lnTo>
                <a:lnTo>
                  <a:pt x="158714" y="189655"/>
                </a:lnTo>
                <a:lnTo>
                  <a:pt x="156033" y="196610"/>
                </a:lnTo>
                <a:lnTo>
                  <a:pt x="153293" y="202199"/>
                </a:lnTo>
                <a:lnTo>
                  <a:pt x="150514" y="206877"/>
                </a:lnTo>
                <a:lnTo>
                  <a:pt x="150671" y="2190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3"/>
          <p:cNvSpPr/>
          <p:nvPr/>
        </p:nvSpPr>
        <p:spPr>
          <a:xfrm>
            <a:off x="4678883" y="5297804"/>
            <a:ext cx="257232" cy="231415"/>
          </a:xfrm>
          <a:custGeom>
            <a:avLst/>
            <a:gdLst/>
            <a:ahLst/>
            <a:cxnLst/>
            <a:rect l="0" t="0" r="0" b="0"/>
            <a:pathLst>
              <a:path w="257232" h="231415">
                <a:moveTo>
                  <a:pt x="150292" y="0"/>
                </a:moveTo>
                <a:lnTo>
                  <a:pt x="136639" y="4552"/>
                </a:lnTo>
                <a:lnTo>
                  <a:pt x="131665" y="6844"/>
                </a:lnTo>
                <a:lnTo>
                  <a:pt x="127396" y="9325"/>
                </a:lnTo>
                <a:lnTo>
                  <a:pt x="104600" y="24702"/>
                </a:lnTo>
                <a:lnTo>
                  <a:pt x="98875" y="28851"/>
                </a:lnTo>
                <a:lnTo>
                  <a:pt x="94107" y="32569"/>
                </a:lnTo>
                <a:lnTo>
                  <a:pt x="89975" y="36001"/>
                </a:lnTo>
                <a:lnTo>
                  <a:pt x="84363" y="41146"/>
                </a:lnTo>
                <a:lnTo>
                  <a:pt x="70508" y="54482"/>
                </a:lnTo>
                <a:lnTo>
                  <a:pt x="64717" y="61087"/>
                </a:lnTo>
                <a:lnTo>
                  <a:pt x="59904" y="67395"/>
                </a:lnTo>
                <a:lnTo>
                  <a:pt x="55743" y="73505"/>
                </a:lnTo>
                <a:lnTo>
                  <a:pt x="43500" y="92994"/>
                </a:lnTo>
                <a:lnTo>
                  <a:pt x="36235" y="104859"/>
                </a:lnTo>
                <a:lnTo>
                  <a:pt x="30439" y="113721"/>
                </a:lnTo>
                <a:lnTo>
                  <a:pt x="25622" y="120582"/>
                </a:lnTo>
                <a:lnTo>
                  <a:pt x="21459" y="126109"/>
                </a:lnTo>
                <a:lnTo>
                  <a:pt x="17731" y="130745"/>
                </a:lnTo>
                <a:lnTo>
                  <a:pt x="14292" y="134788"/>
                </a:lnTo>
                <a:lnTo>
                  <a:pt x="11048" y="138437"/>
                </a:lnTo>
                <a:lnTo>
                  <a:pt x="8885" y="142774"/>
                </a:lnTo>
                <a:lnTo>
                  <a:pt x="7443" y="147570"/>
                </a:lnTo>
                <a:lnTo>
                  <a:pt x="6482" y="152672"/>
                </a:lnTo>
                <a:lnTo>
                  <a:pt x="4888" y="157980"/>
                </a:lnTo>
                <a:lnTo>
                  <a:pt x="2874" y="163422"/>
                </a:lnTo>
                <a:lnTo>
                  <a:pt x="578" y="168956"/>
                </a:lnTo>
                <a:lnTo>
                  <a:pt x="0" y="174550"/>
                </a:lnTo>
                <a:lnTo>
                  <a:pt x="567" y="180184"/>
                </a:lnTo>
                <a:lnTo>
                  <a:pt x="1898" y="185846"/>
                </a:lnTo>
                <a:lnTo>
                  <a:pt x="3738" y="190573"/>
                </a:lnTo>
                <a:lnTo>
                  <a:pt x="5916" y="194676"/>
                </a:lnTo>
                <a:lnTo>
                  <a:pt x="9924" y="201776"/>
                </a:lnTo>
                <a:lnTo>
                  <a:pt x="11706" y="208106"/>
                </a:lnTo>
                <a:lnTo>
                  <a:pt x="15038" y="214094"/>
                </a:lnTo>
                <a:lnTo>
                  <a:pt x="17260" y="217025"/>
                </a:lnTo>
                <a:lnTo>
                  <a:pt x="24809" y="222821"/>
                </a:lnTo>
                <a:lnTo>
                  <a:pt x="29489" y="225700"/>
                </a:lnTo>
                <a:lnTo>
                  <a:pt x="34514" y="227619"/>
                </a:lnTo>
                <a:lnTo>
                  <a:pt x="39769" y="228899"/>
                </a:lnTo>
                <a:lnTo>
                  <a:pt x="45177" y="229752"/>
                </a:lnTo>
                <a:lnTo>
                  <a:pt x="51640" y="230320"/>
                </a:lnTo>
                <a:lnTo>
                  <a:pt x="58807" y="230700"/>
                </a:lnTo>
                <a:lnTo>
                  <a:pt x="74389" y="231121"/>
                </a:lnTo>
                <a:lnTo>
                  <a:pt x="111615" y="231414"/>
                </a:lnTo>
                <a:lnTo>
                  <a:pt x="120698" y="228571"/>
                </a:lnTo>
                <a:lnTo>
                  <a:pt x="131514" y="223819"/>
                </a:lnTo>
                <a:lnTo>
                  <a:pt x="178544" y="200210"/>
                </a:lnTo>
                <a:lnTo>
                  <a:pt x="190082" y="191576"/>
                </a:lnTo>
                <a:lnTo>
                  <a:pt x="201583" y="181058"/>
                </a:lnTo>
                <a:lnTo>
                  <a:pt x="213061" y="169283"/>
                </a:lnTo>
                <a:lnTo>
                  <a:pt x="222618" y="158575"/>
                </a:lnTo>
                <a:lnTo>
                  <a:pt x="230894" y="148579"/>
                </a:lnTo>
                <a:lnTo>
                  <a:pt x="238317" y="139058"/>
                </a:lnTo>
                <a:lnTo>
                  <a:pt x="243265" y="130806"/>
                </a:lnTo>
                <a:lnTo>
                  <a:pt x="246564" y="123399"/>
                </a:lnTo>
                <a:lnTo>
                  <a:pt x="248763" y="116556"/>
                </a:lnTo>
                <a:lnTo>
                  <a:pt x="251181" y="107231"/>
                </a:lnTo>
                <a:lnTo>
                  <a:pt x="256409" y="84172"/>
                </a:lnTo>
                <a:lnTo>
                  <a:pt x="257231" y="74212"/>
                </a:lnTo>
                <a:lnTo>
                  <a:pt x="256827" y="65667"/>
                </a:lnTo>
                <a:lnTo>
                  <a:pt x="255606" y="58066"/>
                </a:lnTo>
                <a:lnTo>
                  <a:pt x="253839" y="52046"/>
                </a:lnTo>
                <a:lnTo>
                  <a:pt x="251708" y="47080"/>
                </a:lnTo>
                <a:lnTo>
                  <a:pt x="249335" y="42817"/>
                </a:lnTo>
                <a:lnTo>
                  <a:pt x="246800" y="39022"/>
                </a:lnTo>
                <a:lnTo>
                  <a:pt x="241444" y="32266"/>
                </a:lnTo>
                <a:lnTo>
                  <a:pt x="235889" y="26088"/>
                </a:lnTo>
                <a:lnTo>
                  <a:pt x="233074" y="23107"/>
                </a:lnTo>
                <a:lnTo>
                  <a:pt x="229292" y="21120"/>
                </a:lnTo>
                <a:lnTo>
                  <a:pt x="224866" y="19795"/>
                </a:lnTo>
                <a:lnTo>
                  <a:pt x="220011" y="18912"/>
                </a:lnTo>
                <a:lnTo>
                  <a:pt x="213916" y="18323"/>
                </a:lnTo>
                <a:lnTo>
                  <a:pt x="206995" y="17931"/>
                </a:lnTo>
                <a:lnTo>
                  <a:pt x="199524" y="17669"/>
                </a:lnTo>
                <a:lnTo>
                  <a:pt x="170805" y="17301"/>
                </a:lnTo>
                <a:lnTo>
                  <a:pt x="162062" y="18202"/>
                </a:lnTo>
                <a:lnTo>
                  <a:pt x="154329" y="19754"/>
                </a:lnTo>
                <a:lnTo>
                  <a:pt x="147268" y="21743"/>
                </a:lnTo>
                <a:lnTo>
                  <a:pt x="140656" y="23068"/>
                </a:lnTo>
                <a:lnTo>
                  <a:pt x="134343" y="23951"/>
                </a:lnTo>
                <a:lnTo>
                  <a:pt x="128229" y="24540"/>
                </a:lnTo>
                <a:lnTo>
                  <a:pt x="123201" y="25886"/>
                </a:lnTo>
                <a:lnTo>
                  <a:pt x="118896" y="27735"/>
                </a:lnTo>
                <a:lnTo>
                  <a:pt x="115073" y="29920"/>
                </a:lnTo>
                <a:lnTo>
                  <a:pt x="105747" y="34888"/>
                </a:lnTo>
                <a:lnTo>
                  <a:pt x="90284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4 Angle Addition Postulate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5105400" cy="4495799"/>
          </a:xfrm>
        </p:spPr>
        <p:txBody>
          <a:bodyPr>
            <a:normAutofit/>
          </a:bodyPr>
          <a:lstStyle/>
          <a:p>
            <a:r>
              <a:rPr lang="en-US" dirty="0" smtClean="0"/>
              <a:t>If point B lies in the interior of  angle AOC, then the measure of angle AOB + the measure of angle BOC = the measure of angle AOC.</a:t>
            </a:r>
          </a:p>
          <a:p>
            <a:r>
              <a:rPr lang="en-US" dirty="0" smtClean="0"/>
              <a:t> If angle AOC is a straight angle and B is any point not on AC, then the measure of angle AOB + the measure of angle BOC = 180.</a:t>
            </a:r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667000"/>
            <a:ext cx="29863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MARTPenAnnotation37"/>
          <p:cNvSpPr/>
          <p:nvPr/>
        </p:nvSpPr>
        <p:spPr>
          <a:xfrm>
            <a:off x="7006590" y="3814762"/>
            <a:ext cx="34291" cy="197168"/>
          </a:xfrm>
          <a:custGeom>
            <a:avLst/>
            <a:gdLst/>
            <a:ahLst/>
            <a:cxnLst/>
            <a:rect l="0" t="0" r="0" b="0"/>
            <a:pathLst>
              <a:path w="34291" h="197168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8731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5181" y="23912"/>
                </a:lnTo>
                <a:lnTo>
                  <a:pt x="17740" y="28324"/>
                </a:lnTo>
                <a:lnTo>
                  <a:pt x="20399" y="33170"/>
                </a:lnTo>
                <a:lnTo>
                  <a:pt x="22172" y="39258"/>
                </a:lnTo>
                <a:lnTo>
                  <a:pt x="23353" y="46175"/>
                </a:lnTo>
                <a:lnTo>
                  <a:pt x="24142" y="53643"/>
                </a:lnTo>
                <a:lnTo>
                  <a:pt x="24666" y="59575"/>
                </a:lnTo>
                <a:lnTo>
                  <a:pt x="25017" y="64481"/>
                </a:lnTo>
                <a:lnTo>
                  <a:pt x="25250" y="68705"/>
                </a:lnTo>
                <a:lnTo>
                  <a:pt x="26359" y="77236"/>
                </a:lnTo>
                <a:lnTo>
                  <a:pt x="30130" y="101955"/>
                </a:lnTo>
                <a:lnTo>
                  <a:pt x="31516" y="114642"/>
                </a:lnTo>
                <a:lnTo>
                  <a:pt x="32441" y="126911"/>
                </a:lnTo>
                <a:lnTo>
                  <a:pt x="33743" y="154761"/>
                </a:lnTo>
                <a:lnTo>
                  <a:pt x="34290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"/>
          <p:cNvSpPr/>
          <p:nvPr/>
        </p:nvSpPr>
        <p:spPr>
          <a:xfrm>
            <a:off x="6935552" y="3386324"/>
            <a:ext cx="311068" cy="187173"/>
          </a:xfrm>
          <a:custGeom>
            <a:avLst/>
            <a:gdLst/>
            <a:ahLst/>
            <a:cxnLst/>
            <a:rect l="0" t="0" r="0" b="0"/>
            <a:pathLst>
              <a:path w="311068" h="187173">
                <a:moveTo>
                  <a:pt x="11030" y="59821"/>
                </a:moveTo>
                <a:lnTo>
                  <a:pt x="1929" y="50719"/>
                </a:lnTo>
                <a:lnTo>
                  <a:pt x="200" y="48038"/>
                </a:lnTo>
                <a:lnTo>
                  <a:pt x="0" y="46250"/>
                </a:lnTo>
                <a:lnTo>
                  <a:pt x="3270" y="42360"/>
                </a:lnTo>
                <a:lnTo>
                  <a:pt x="11074" y="34280"/>
                </a:lnTo>
                <a:lnTo>
                  <a:pt x="26177" y="19022"/>
                </a:lnTo>
                <a:lnTo>
                  <a:pt x="31606" y="14523"/>
                </a:lnTo>
                <a:lnTo>
                  <a:pt x="37130" y="10573"/>
                </a:lnTo>
                <a:lnTo>
                  <a:pt x="42718" y="6986"/>
                </a:lnTo>
                <a:lnTo>
                  <a:pt x="49300" y="4595"/>
                </a:lnTo>
                <a:lnTo>
                  <a:pt x="56546" y="3001"/>
                </a:lnTo>
                <a:lnTo>
                  <a:pt x="64234" y="1938"/>
                </a:lnTo>
                <a:lnTo>
                  <a:pt x="71265" y="1230"/>
                </a:lnTo>
                <a:lnTo>
                  <a:pt x="77857" y="758"/>
                </a:lnTo>
                <a:lnTo>
                  <a:pt x="84156" y="443"/>
                </a:lnTo>
                <a:lnTo>
                  <a:pt x="96235" y="93"/>
                </a:lnTo>
                <a:lnTo>
                  <a:pt x="102124" y="0"/>
                </a:lnTo>
                <a:lnTo>
                  <a:pt x="107955" y="890"/>
                </a:lnTo>
                <a:lnTo>
                  <a:pt x="113746" y="2436"/>
                </a:lnTo>
                <a:lnTo>
                  <a:pt x="119513" y="4419"/>
                </a:lnTo>
                <a:lnTo>
                  <a:pt x="128460" y="6623"/>
                </a:lnTo>
                <a:lnTo>
                  <a:pt x="132180" y="7210"/>
                </a:lnTo>
                <a:lnTo>
                  <a:pt x="138851" y="10403"/>
                </a:lnTo>
                <a:lnTo>
                  <a:pt x="141964" y="12588"/>
                </a:lnTo>
                <a:lnTo>
                  <a:pt x="144993" y="15950"/>
                </a:lnTo>
                <a:lnTo>
                  <a:pt x="147963" y="20096"/>
                </a:lnTo>
                <a:lnTo>
                  <a:pt x="150896" y="24765"/>
                </a:lnTo>
                <a:lnTo>
                  <a:pt x="152852" y="28830"/>
                </a:lnTo>
                <a:lnTo>
                  <a:pt x="154155" y="32493"/>
                </a:lnTo>
                <a:lnTo>
                  <a:pt x="155024" y="35887"/>
                </a:lnTo>
                <a:lnTo>
                  <a:pt x="155604" y="39102"/>
                </a:lnTo>
                <a:lnTo>
                  <a:pt x="155991" y="42199"/>
                </a:lnTo>
                <a:lnTo>
                  <a:pt x="156248" y="45215"/>
                </a:lnTo>
                <a:lnTo>
                  <a:pt x="156419" y="48179"/>
                </a:lnTo>
                <a:lnTo>
                  <a:pt x="156610" y="54011"/>
                </a:lnTo>
                <a:lnTo>
                  <a:pt x="155708" y="57853"/>
                </a:lnTo>
                <a:lnTo>
                  <a:pt x="154155" y="62319"/>
                </a:lnTo>
                <a:lnTo>
                  <a:pt x="152167" y="67201"/>
                </a:lnTo>
                <a:lnTo>
                  <a:pt x="148936" y="73314"/>
                </a:lnTo>
                <a:lnTo>
                  <a:pt x="144877" y="80246"/>
                </a:lnTo>
                <a:lnTo>
                  <a:pt x="135288" y="95568"/>
                </a:lnTo>
                <a:lnTo>
                  <a:pt x="124675" y="111903"/>
                </a:lnTo>
                <a:lnTo>
                  <a:pt x="119179" y="118355"/>
                </a:lnTo>
                <a:lnTo>
                  <a:pt x="113609" y="123609"/>
                </a:lnTo>
                <a:lnTo>
                  <a:pt x="107990" y="128063"/>
                </a:lnTo>
                <a:lnTo>
                  <a:pt x="103293" y="131986"/>
                </a:lnTo>
                <a:lnTo>
                  <a:pt x="99209" y="135553"/>
                </a:lnTo>
                <a:lnTo>
                  <a:pt x="95533" y="138884"/>
                </a:lnTo>
                <a:lnTo>
                  <a:pt x="91178" y="142057"/>
                </a:lnTo>
                <a:lnTo>
                  <a:pt x="86369" y="145125"/>
                </a:lnTo>
                <a:lnTo>
                  <a:pt x="81260" y="148123"/>
                </a:lnTo>
                <a:lnTo>
                  <a:pt x="76899" y="151074"/>
                </a:lnTo>
                <a:lnTo>
                  <a:pt x="69515" y="156893"/>
                </a:lnTo>
                <a:lnTo>
                  <a:pt x="63058" y="162654"/>
                </a:lnTo>
                <a:lnTo>
                  <a:pt x="60003" y="165523"/>
                </a:lnTo>
                <a:lnTo>
                  <a:pt x="55109" y="168389"/>
                </a:lnTo>
                <a:lnTo>
                  <a:pt x="48989" y="171252"/>
                </a:lnTo>
                <a:lnTo>
                  <a:pt x="42051" y="174113"/>
                </a:lnTo>
                <a:lnTo>
                  <a:pt x="36473" y="176021"/>
                </a:lnTo>
                <a:lnTo>
                  <a:pt x="27736" y="178140"/>
                </a:lnTo>
                <a:lnTo>
                  <a:pt x="20677" y="179082"/>
                </a:lnTo>
                <a:lnTo>
                  <a:pt x="17462" y="179333"/>
                </a:lnTo>
                <a:lnTo>
                  <a:pt x="17222" y="180453"/>
                </a:lnTo>
                <a:lnTo>
                  <a:pt x="18969" y="182152"/>
                </a:lnTo>
                <a:lnTo>
                  <a:pt x="22037" y="184238"/>
                </a:lnTo>
                <a:lnTo>
                  <a:pt x="27987" y="186555"/>
                </a:lnTo>
                <a:lnTo>
                  <a:pt x="30908" y="187172"/>
                </a:lnTo>
                <a:lnTo>
                  <a:pt x="38569" y="186632"/>
                </a:lnTo>
                <a:lnTo>
                  <a:pt x="49392" y="185319"/>
                </a:lnTo>
                <a:lnTo>
                  <a:pt x="62323" y="183491"/>
                </a:lnTo>
                <a:lnTo>
                  <a:pt x="75705" y="180368"/>
                </a:lnTo>
                <a:lnTo>
                  <a:pt x="89389" y="176380"/>
                </a:lnTo>
                <a:lnTo>
                  <a:pt x="136469" y="160844"/>
                </a:lnTo>
                <a:lnTo>
                  <a:pt x="147997" y="157649"/>
                </a:lnTo>
                <a:lnTo>
                  <a:pt x="160443" y="154567"/>
                </a:lnTo>
                <a:lnTo>
                  <a:pt x="173504" y="151560"/>
                </a:lnTo>
                <a:lnTo>
                  <a:pt x="186973" y="147650"/>
                </a:lnTo>
                <a:lnTo>
                  <a:pt x="200716" y="143139"/>
                </a:lnTo>
                <a:lnTo>
                  <a:pt x="214640" y="138226"/>
                </a:lnTo>
                <a:lnTo>
                  <a:pt x="225827" y="134951"/>
                </a:lnTo>
                <a:lnTo>
                  <a:pt x="235191" y="132767"/>
                </a:lnTo>
                <a:lnTo>
                  <a:pt x="243338" y="131312"/>
                </a:lnTo>
                <a:lnTo>
                  <a:pt x="251627" y="129389"/>
                </a:lnTo>
                <a:lnTo>
                  <a:pt x="260011" y="127154"/>
                </a:lnTo>
                <a:lnTo>
                  <a:pt x="268457" y="124712"/>
                </a:lnTo>
                <a:lnTo>
                  <a:pt x="275041" y="123084"/>
                </a:lnTo>
                <a:lnTo>
                  <a:pt x="280382" y="121999"/>
                </a:lnTo>
                <a:lnTo>
                  <a:pt x="311067" y="1198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9"/>
          <p:cNvSpPr/>
          <p:nvPr/>
        </p:nvSpPr>
        <p:spPr>
          <a:xfrm>
            <a:off x="5206365" y="540067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0"/>
          <p:cNvSpPr/>
          <p:nvPr/>
        </p:nvSpPr>
        <p:spPr>
          <a:xfrm>
            <a:off x="5214937" y="5280681"/>
            <a:ext cx="3077529" cy="111422"/>
          </a:xfrm>
          <a:custGeom>
            <a:avLst/>
            <a:gdLst/>
            <a:ahLst/>
            <a:cxnLst/>
            <a:rect l="0" t="0" r="0" b="0"/>
            <a:pathLst>
              <a:path w="3077529" h="111422">
                <a:moveTo>
                  <a:pt x="0" y="111421"/>
                </a:moveTo>
                <a:lnTo>
                  <a:pt x="4551" y="111421"/>
                </a:lnTo>
                <a:lnTo>
                  <a:pt x="11865" y="108881"/>
                </a:lnTo>
                <a:lnTo>
                  <a:pt x="16483" y="106871"/>
                </a:lnTo>
                <a:lnTo>
                  <a:pt x="26693" y="104636"/>
                </a:lnTo>
                <a:lnTo>
                  <a:pt x="54421" y="102132"/>
                </a:lnTo>
                <a:lnTo>
                  <a:pt x="60093" y="100466"/>
                </a:lnTo>
                <a:lnTo>
                  <a:pt x="65780" y="98402"/>
                </a:lnTo>
                <a:lnTo>
                  <a:pt x="73380" y="96074"/>
                </a:lnTo>
                <a:lnTo>
                  <a:pt x="91986" y="90948"/>
                </a:lnTo>
                <a:lnTo>
                  <a:pt x="105139" y="88247"/>
                </a:lnTo>
                <a:lnTo>
                  <a:pt x="240063" y="65689"/>
                </a:lnTo>
                <a:lnTo>
                  <a:pt x="327882" y="52574"/>
                </a:lnTo>
                <a:lnTo>
                  <a:pt x="395280" y="44627"/>
                </a:lnTo>
                <a:lnTo>
                  <a:pt x="454763" y="38872"/>
                </a:lnTo>
                <a:lnTo>
                  <a:pt x="577094" y="30324"/>
                </a:lnTo>
                <a:lnTo>
                  <a:pt x="602852" y="27829"/>
                </a:lnTo>
                <a:lnTo>
                  <a:pt x="623834" y="25213"/>
                </a:lnTo>
                <a:lnTo>
                  <a:pt x="641632" y="22517"/>
                </a:lnTo>
                <a:lnTo>
                  <a:pt x="744045" y="9620"/>
                </a:lnTo>
                <a:lnTo>
                  <a:pt x="778922" y="6406"/>
                </a:lnTo>
                <a:lnTo>
                  <a:pt x="810747" y="4264"/>
                </a:lnTo>
                <a:lnTo>
                  <a:pt x="900664" y="825"/>
                </a:lnTo>
                <a:lnTo>
                  <a:pt x="989285" y="90"/>
                </a:lnTo>
                <a:lnTo>
                  <a:pt x="1098490" y="0"/>
                </a:lnTo>
                <a:lnTo>
                  <a:pt x="1143855" y="2528"/>
                </a:lnTo>
                <a:lnTo>
                  <a:pt x="1184655" y="5874"/>
                </a:lnTo>
                <a:lnTo>
                  <a:pt x="1256413" y="8711"/>
                </a:lnTo>
                <a:lnTo>
                  <a:pt x="1275759" y="10562"/>
                </a:lnTo>
                <a:lnTo>
                  <a:pt x="1293418" y="12749"/>
                </a:lnTo>
                <a:lnTo>
                  <a:pt x="1391329" y="17212"/>
                </a:lnTo>
                <a:lnTo>
                  <a:pt x="1411422" y="19088"/>
                </a:lnTo>
                <a:lnTo>
                  <a:pt x="1429581" y="21291"/>
                </a:lnTo>
                <a:lnTo>
                  <a:pt x="1650705" y="37221"/>
                </a:lnTo>
                <a:lnTo>
                  <a:pt x="1706784" y="40343"/>
                </a:lnTo>
                <a:lnTo>
                  <a:pt x="1739836" y="43081"/>
                </a:lnTo>
                <a:lnTo>
                  <a:pt x="1853240" y="54131"/>
                </a:lnTo>
                <a:lnTo>
                  <a:pt x="2050753" y="66316"/>
                </a:lnTo>
                <a:lnTo>
                  <a:pt x="2078687" y="68969"/>
                </a:lnTo>
                <a:lnTo>
                  <a:pt x="2103024" y="71689"/>
                </a:lnTo>
                <a:lnTo>
                  <a:pt x="2142765" y="74713"/>
                </a:lnTo>
                <a:lnTo>
                  <a:pt x="2304262" y="82704"/>
                </a:lnTo>
                <a:lnTo>
                  <a:pt x="2374444" y="84371"/>
                </a:lnTo>
                <a:lnTo>
                  <a:pt x="2522920" y="85308"/>
                </a:lnTo>
                <a:lnTo>
                  <a:pt x="2596085" y="88068"/>
                </a:lnTo>
                <a:lnTo>
                  <a:pt x="2622264" y="90138"/>
                </a:lnTo>
                <a:lnTo>
                  <a:pt x="2763776" y="97601"/>
                </a:lnTo>
                <a:lnTo>
                  <a:pt x="2844102" y="100516"/>
                </a:lnTo>
                <a:lnTo>
                  <a:pt x="2948222" y="102541"/>
                </a:lnTo>
                <a:lnTo>
                  <a:pt x="2995047" y="105328"/>
                </a:lnTo>
                <a:lnTo>
                  <a:pt x="3020868" y="108713"/>
                </a:lnTo>
                <a:lnTo>
                  <a:pt x="3077528" y="1114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"/>
          <p:cNvSpPr/>
          <p:nvPr/>
        </p:nvSpPr>
        <p:spPr>
          <a:xfrm>
            <a:off x="6269354" y="4243387"/>
            <a:ext cx="608649" cy="1080136"/>
          </a:xfrm>
          <a:custGeom>
            <a:avLst/>
            <a:gdLst/>
            <a:ahLst/>
            <a:cxnLst/>
            <a:rect l="0" t="0" r="0" b="0"/>
            <a:pathLst>
              <a:path w="608649" h="1080136">
                <a:moveTo>
                  <a:pt x="608648" y="1080135"/>
                </a:moveTo>
                <a:lnTo>
                  <a:pt x="608648" y="1071033"/>
                </a:lnTo>
                <a:lnTo>
                  <a:pt x="604097" y="1051721"/>
                </a:lnTo>
                <a:lnTo>
                  <a:pt x="593074" y="1024534"/>
                </a:lnTo>
                <a:lnTo>
                  <a:pt x="577893" y="992329"/>
                </a:lnTo>
                <a:lnTo>
                  <a:pt x="563546" y="959830"/>
                </a:lnTo>
                <a:lnTo>
                  <a:pt x="547646" y="920621"/>
                </a:lnTo>
                <a:lnTo>
                  <a:pt x="539404" y="899497"/>
                </a:lnTo>
                <a:lnTo>
                  <a:pt x="530100" y="879700"/>
                </a:lnTo>
                <a:lnTo>
                  <a:pt x="520088" y="860787"/>
                </a:lnTo>
                <a:lnTo>
                  <a:pt x="501661" y="827389"/>
                </a:lnTo>
                <a:lnTo>
                  <a:pt x="490296" y="803021"/>
                </a:lnTo>
                <a:lnTo>
                  <a:pt x="467442" y="766175"/>
                </a:lnTo>
                <a:lnTo>
                  <a:pt x="452545" y="735493"/>
                </a:lnTo>
                <a:lnTo>
                  <a:pt x="438939" y="712331"/>
                </a:lnTo>
                <a:lnTo>
                  <a:pt x="425590" y="690924"/>
                </a:lnTo>
                <a:lnTo>
                  <a:pt x="410131" y="659185"/>
                </a:lnTo>
                <a:lnTo>
                  <a:pt x="399151" y="639482"/>
                </a:lnTo>
                <a:lnTo>
                  <a:pt x="386116" y="617774"/>
                </a:lnTo>
                <a:lnTo>
                  <a:pt x="342336" y="548644"/>
                </a:lnTo>
                <a:lnTo>
                  <a:pt x="307724" y="488634"/>
                </a:lnTo>
                <a:lnTo>
                  <a:pt x="285160" y="448628"/>
                </a:lnTo>
                <a:lnTo>
                  <a:pt x="269164" y="419101"/>
                </a:lnTo>
                <a:lnTo>
                  <a:pt x="257548" y="396558"/>
                </a:lnTo>
                <a:lnTo>
                  <a:pt x="241149" y="364843"/>
                </a:lnTo>
                <a:lnTo>
                  <a:pt x="227510" y="344398"/>
                </a:lnTo>
                <a:lnTo>
                  <a:pt x="207479" y="313721"/>
                </a:lnTo>
                <a:lnTo>
                  <a:pt x="163460" y="245042"/>
                </a:lnTo>
                <a:lnTo>
                  <a:pt x="149504" y="221407"/>
                </a:lnTo>
                <a:lnTo>
                  <a:pt x="130744" y="190843"/>
                </a:lnTo>
                <a:lnTo>
                  <a:pt x="113632" y="158411"/>
                </a:lnTo>
                <a:lnTo>
                  <a:pt x="98968" y="132133"/>
                </a:lnTo>
                <a:lnTo>
                  <a:pt x="80653" y="111329"/>
                </a:lnTo>
                <a:lnTo>
                  <a:pt x="53849" y="70240"/>
                </a:lnTo>
                <a:lnTo>
                  <a:pt x="33947" y="43884"/>
                </a:lnTo>
                <a:lnTo>
                  <a:pt x="22547" y="24962"/>
                </a:lnTo>
                <a:lnTo>
                  <a:pt x="19547" y="16492"/>
                </a:lnTo>
                <a:lnTo>
                  <a:pt x="17794" y="13852"/>
                </a:lnTo>
                <a:lnTo>
                  <a:pt x="15673" y="12092"/>
                </a:lnTo>
                <a:lnTo>
                  <a:pt x="10776" y="918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2"/>
          <p:cNvSpPr/>
          <p:nvPr/>
        </p:nvSpPr>
        <p:spPr>
          <a:xfrm>
            <a:off x="6209347" y="4903959"/>
            <a:ext cx="205167" cy="222243"/>
          </a:xfrm>
          <a:custGeom>
            <a:avLst/>
            <a:gdLst/>
            <a:ahLst/>
            <a:cxnLst/>
            <a:rect l="0" t="0" r="0" b="0"/>
            <a:pathLst>
              <a:path w="205167" h="222243">
                <a:moveTo>
                  <a:pt x="17145" y="33801"/>
                </a:moveTo>
                <a:lnTo>
                  <a:pt x="21696" y="29250"/>
                </a:lnTo>
                <a:lnTo>
                  <a:pt x="23989" y="27909"/>
                </a:lnTo>
                <a:lnTo>
                  <a:pt x="29077" y="26419"/>
                </a:lnTo>
                <a:lnTo>
                  <a:pt x="34513" y="25757"/>
                </a:lnTo>
                <a:lnTo>
                  <a:pt x="37296" y="25581"/>
                </a:lnTo>
                <a:lnTo>
                  <a:pt x="41057" y="24511"/>
                </a:lnTo>
                <a:lnTo>
                  <a:pt x="45469" y="22845"/>
                </a:lnTo>
                <a:lnTo>
                  <a:pt x="50315" y="20782"/>
                </a:lnTo>
                <a:lnTo>
                  <a:pt x="57356" y="18454"/>
                </a:lnTo>
                <a:lnTo>
                  <a:pt x="65860" y="15950"/>
                </a:lnTo>
                <a:lnTo>
                  <a:pt x="85469" y="10627"/>
                </a:lnTo>
                <a:lnTo>
                  <a:pt x="106884" y="5086"/>
                </a:lnTo>
                <a:lnTo>
                  <a:pt x="116023" y="3227"/>
                </a:lnTo>
                <a:lnTo>
                  <a:pt x="124021" y="1989"/>
                </a:lnTo>
                <a:lnTo>
                  <a:pt x="131258" y="1162"/>
                </a:lnTo>
                <a:lnTo>
                  <a:pt x="138941" y="612"/>
                </a:lnTo>
                <a:lnTo>
                  <a:pt x="146920" y="245"/>
                </a:lnTo>
                <a:lnTo>
                  <a:pt x="155096" y="0"/>
                </a:lnTo>
                <a:lnTo>
                  <a:pt x="162453" y="789"/>
                </a:lnTo>
                <a:lnTo>
                  <a:pt x="169262" y="2269"/>
                </a:lnTo>
                <a:lnTo>
                  <a:pt x="175707" y="4206"/>
                </a:lnTo>
                <a:lnTo>
                  <a:pt x="180955" y="6451"/>
                </a:lnTo>
                <a:lnTo>
                  <a:pt x="185407" y="8900"/>
                </a:lnTo>
                <a:lnTo>
                  <a:pt x="189327" y="11485"/>
                </a:lnTo>
                <a:lnTo>
                  <a:pt x="191940" y="14161"/>
                </a:lnTo>
                <a:lnTo>
                  <a:pt x="193683" y="16898"/>
                </a:lnTo>
                <a:lnTo>
                  <a:pt x="194845" y="19674"/>
                </a:lnTo>
                <a:lnTo>
                  <a:pt x="194667" y="22479"/>
                </a:lnTo>
                <a:lnTo>
                  <a:pt x="193595" y="25300"/>
                </a:lnTo>
                <a:lnTo>
                  <a:pt x="188913" y="31928"/>
                </a:lnTo>
                <a:lnTo>
                  <a:pt x="184997" y="36362"/>
                </a:lnTo>
                <a:lnTo>
                  <a:pt x="180481" y="41223"/>
                </a:lnTo>
                <a:lnTo>
                  <a:pt x="160473" y="61717"/>
                </a:lnTo>
                <a:lnTo>
                  <a:pt x="153655" y="67652"/>
                </a:lnTo>
                <a:lnTo>
                  <a:pt x="147204" y="72560"/>
                </a:lnTo>
                <a:lnTo>
                  <a:pt x="140998" y="76786"/>
                </a:lnTo>
                <a:lnTo>
                  <a:pt x="135909" y="80555"/>
                </a:lnTo>
                <a:lnTo>
                  <a:pt x="131564" y="84020"/>
                </a:lnTo>
                <a:lnTo>
                  <a:pt x="127714" y="87282"/>
                </a:lnTo>
                <a:lnTo>
                  <a:pt x="120386" y="90410"/>
                </a:lnTo>
                <a:lnTo>
                  <a:pt x="110736" y="93448"/>
                </a:lnTo>
                <a:lnTo>
                  <a:pt x="99542" y="96426"/>
                </a:lnTo>
                <a:lnTo>
                  <a:pt x="92079" y="99363"/>
                </a:lnTo>
                <a:lnTo>
                  <a:pt x="87104" y="102274"/>
                </a:lnTo>
                <a:lnTo>
                  <a:pt x="83787" y="105167"/>
                </a:lnTo>
                <a:lnTo>
                  <a:pt x="81575" y="106143"/>
                </a:lnTo>
                <a:lnTo>
                  <a:pt x="80101" y="105842"/>
                </a:lnTo>
                <a:lnTo>
                  <a:pt x="79118" y="104688"/>
                </a:lnTo>
                <a:lnTo>
                  <a:pt x="79416" y="103919"/>
                </a:lnTo>
                <a:lnTo>
                  <a:pt x="80567" y="103406"/>
                </a:lnTo>
                <a:lnTo>
                  <a:pt x="82286" y="103064"/>
                </a:lnTo>
                <a:lnTo>
                  <a:pt x="102909" y="98032"/>
                </a:lnTo>
                <a:lnTo>
                  <a:pt x="112421" y="96624"/>
                </a:lnTo>
                <a:lnTo>
                  <a:pt x="122573" y="95685"/>
                </a:lnTo>
                <a:lnTo>
                  <a:pt x="141154" y="94643"/>
                </a:lnTo>
                <a:lnTo>
                  <a:pt x="152588" y="94179"/>
                </a:lnTo>
                <a:lnTo>
                  <a:pt x="158875" y="95008"/>
                </a:lnTo>
                <a:lnTo>
                  <a:pt x="165924" y="96513"/>
                </a:lnTo>
                <a:lnTo>
                  <a:pt x="173481" y="98469"/>
                </a:lnTo>
                <a:lnTo>
                  <a:pt x="179471" y="100725"/>
                </a:lnTo>
                <a:lnTo>
                  <a:pt x="184418" y="103182"/>
                </a:lnTo>
                <a:lnTo>
                  <a:pt x="188668" y="105772"/>
                </a:lnTo>
                <a:lnTo>
                  <a:pt x="192453" y="108452"/>
                </a:lnTo>
                <a:lnTo>
                  <a:pt x="195930" y="111191"/>
                </a:lnTo>
                <a:lnTo>
                  <a:pt x="199200" y="113969"/>
                </a:lnTo>
                <a:lnTo>
                  <a:pt x="201380" y="116774"/>
                </a:lnTo>
                <a:lnTo>
                  <a:pt x="203802" y="122430"/>
                </a:lnTo>
                <a:lnTo>
                  <a:pt x="204879" y="128119"/>
                </a:lnTo>
                <a:lnTo>
                  <a:pt x="205166" y="130970"/>
                </a:lnTo>
                <a:lnTo>
                  <a:pt x="204405" y="134775"/>
                </a:lnTo>
                <a:lnTo>
                  <a:pt x="202945" y="139217"/>
                </a:lnTo>
                <a:lnTo>
                  <a:pt x="201019" y="144083"/>
                </a:lnTo>
                <a:lnTo>
                  <a:pt x="198783" y="148280"/>
                </a:lnTo>
                <a:lnTo>
                  <a:pt x="196339" y="152030"/>
                </a:lnTo>
                <a:lnTo>
                  <a:pt x="191085" y="158737"/>
                </a:lnTo>
                <a:lnTo>
                  <a:pt x="185574" y="164893"/>
                </a:lnTo>
                <a:lnTo>
                  <a:pt x="168015" y="182815"/>
                </a:lnTo>
                <a:lnTo>
                  <a:pt x="161540" y="188389"/>
                </a:lnTo>
                <a:lnTo>
                  <a:pt x="155319" y="193057"/>
                </a:lnTo>
                <a:lnTo>
                  <a:pt x="149266" y="197121"/>
                </a:lnTo>
                <a:lnTo>
                  <a:pt x="143326" y="200784"/>
                </a:lnTo>
                <a:lnTo>
                  <a:pt x="137460" y="204178"/>
                </a:lnTo>
                <a:lnTo>
                  <a:pt x="125863" y="210488"/>
                </a:lnTo>
                <a:lnTo>
                  <a:pt x="114360" y="216469"/>
                </a:lnTo>
                <a:lnTo>
                  <a:pt x="107672" y="218444"/>
                </a:lnTo>
                <a:lnTo>
                  <a:pt x="100357" y="219762"/>
                </a:lnTo>
                <a:lnTo>
                  <a:pt x="92622" y="220640"/>
                </a:lnTo>
                <a:lnTo>
                  <a:pt x="84608" y="221225"/>
                </a:lnTo>
                <a:lnTo>
                  <a:pt x="76408" y="221615"/>
                </a:lnTo>
                <a:lnTo>
                  <a:pt x="60629" y="222049"/>
                </a:lnTo>
                <a:lnTo>
                  <a:pt x="47266" y="222242"/>
                </a:lnTo>
                <a:lnTo>
                  <a:pt x="39131" y="221340"/>
                </a:lnTo>
                <a:lnTo>
                  <a:pt x="29898" y="219787"/>
                </a:lnTo>
                <a:lnTo>
                  <a:pt x="19932" y="217799"/>
                </a:lnTo>
                <a:lnTo>
                  <a:pt x="12335" y="216474"/>
                </a:lnTo>
                <a:lnTo>
                  <a:pt x="6318" y="215590"/>
                </a:lnTo>
                <a:lnTo>
                  <a:pt x="0" y="2138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"/>
          <p:cNvSpPr/>
          <p:nvPr/>
        </p:nvSpPr>
        <p:spPr>
          <a:xfrm>
            <a:off x="6967623" y="4843462"/>
            <a:ext cx="321860" cy="94299"/>
          </a:xfrm>
          <a:custGeom>
            <a:avLst/>
            <a:gdLst/>
            <a:ahLst/>
            <a:cxnLst/>
            <a:rect l="0" t="0" r="0" b="0"/>
            <a:pathLst>
              <a:path w="321860" h="94299">
                <a:moveTo>
                  <a:pt x="47539" y="0"/>
                </a:moveTo>
                <a:lnTo>
                  <a:pt x="38437" y="0"/>
                </a:lnTo>
                <a:lnTo>
                  <a:pt x="35757" y="953"/>
                </a:lnTo>
                <a:lnTo>
                  <a:pt x="33969" y="2540"/>
                </a:lnTo>
                <a:lnTo>
                  <a:pt x="32777" y="4551"/>
                </a:lnTo>
                <a:lnTo>
                  <a:pt x="31983" y="6844"/>
                </a:lnTo>
                <a:lnTo>
                  <a:pt x="31453" y="9325"/>
                </a:lnTo>
                <a:lnTo>
                  <a:pt x="31100" y="11932"/>
                </a:lnTo>
                <a:lnTo>
                  <a:pt x="29913" y="14622"/>
                </a:lnTo>
                <a:lnTo>
                  <a:pt x="28168" y="17368"/>
                </a:lnTo>
                <a:lnTo>
                  <a:pt x="26053" y="20151"/>
                </a:lnTo>
                <a:lnTo>
                  <a:pt x="23690" y="24864"/>
                </a:lnTo>
                <a:lnTo>
                  <a:pt x="21162" y="30864"/>
                </a:lnTo>
                <a:lnTo>
                  <a:pt x="18524" y="37721"/>
                </a:lnTo>
                <a:lnTo>
                  <a:pt x="16766" y="43245"/>
                </a:lnTo>
                <a:lnTo>
                  <a:pt x="15594" y="47880"/>
                </a:lnTo>
                <a:lnTo>
                  <a:pt x="14812" y="51923"/>
                </a:lnTo>
                <a:lnTo>
                  <a:pt x="13339" y="55570"/>
                </a:lnTo>
                <a:lnTo>
                  <a:pt x="11404" y="58954"/>
                </a:lnTo>
                <a:lnTo>
                  <a:pt x="6006" y="66679"/>
                </a:lnTo>
                <a:lnTo>
                  <a:pt x="4610" y="68265"/>
                </a:lnTo>
                <a:lnTo>
                  <a:pt x="519" y="72568"/>
                </a:lnTo>
                <a:lnTo>
                  <a:pt x="0" y="74096"/>
                </a:lnTo>
                <a:lnTo>
                  <a:pt x="606" y="75115"/>
                </a:lnTo>
                <a:lnTo>
                  <a:pt x="1963" y="75794"/>
                </a:lnTo>
                <a:lnTo>
                  <a:pt x="6011" y="76549"/>
                </a:lnTo>
                <a:lnTo>
                  <a:pt x="14794" y="76884"/>
                </a:lnTo>
                <a:lnTo>
                  <a:pt x="34574" y="77033"/>
                </a:lnTo>
                <a:lnTo>
                  <a:pt x="48420" y="76121"/>
                </a:lnTo>
                <a:lnTo>
                  <a:pt x="64319" y="74559"/>
                </a:lnTo>
                <a:lnTo>
                  <a:pt x="81587" y="72567"/>
                </a:lnTo>
                <a:lnTo>
                  <a:pt x="95955" y="71238"/>
                </a:lnTo>
                <a:lnTo>
                  <a:pt x="108391" y="70352"/>
                </a:lnTo>
                <a:lnTo>
                  <a:pt x="128877" y="69367"/>
                </a:lnTo>
                <a:lnTo>
                  <a:pt x="144332" y="68930"/>
                </a:lnTo>
                <a:lnTo>
                  <a:pt x="201189" y="68594"/>
                </a:lnTo>
                <a:lnTo>
                  <a:pt x="229126" y="68583"/>
                </a:lnTo>
                <a:lnTo>
                  <a:pt x="237177" y="69535"/>
                </a:lnTo>
                <a:lnTo>
                  <a:pt x="245402" y="71121"/>
                </a:lnTo>
                <a:lnTo>
                  <a:pt x="253742" y="73132"/>
                </a:lnTo>
                <a:lnTo>
                  <a:pt x="260255" y="74472"/>
                </a:lnTo>
                <a:lnTo>
                  <a:pt x="270032" y="75961"/>
                </a:lnTo>
                <a:lnTo>
                  <a:pt x="276830" y="77311"/>
                </a:lnTo>
                <a:lnTo>
                  <a:pt x="294543" y="81350"/>
                </a:lnTo>
                <a:lnTo>
                  <a:pt x="301744" y="83762"/>
                </a:lnTo>
                <a:lnTo>
                  <a:pt x="307497" y="86321"/>
                </a:lnTo>
                <a:lnTo>
                  <a:pt x="321859" y="942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4"/>
          <p:cNvSpPr/>
          <p:nvPr/>
        </p:nvSpPr>
        <p:spPr>
          <a:xfrm>
            <a:off x="7195184" y="4817745"/>
            <a:ext cx="8574" cy="308610"/>
          </a:xfrm>
          <a:custGeom>
            <a:avLst/>
            <a:gdLst/>
            <a:ahLst/>
            <a:cxnLst/>
            <a:rect l="0" t="0" r="0" b="0"/>
            <a:pathLst>
              <a:path w="8574" h="308610">
                <a:moveTo>
                  <a:pt x="8573" y="0"/>
                </a:moveTo>
                <a:lnTo>
                  <a:pt x="4022" y="9102"/>
                </a:lnTo>
                <a:lnTo>
                  <a:pt x="2682" y="12735"/>
                </a:lnTo>
                <a:lnTo>
                  <a:pt x="1788" y="16110"/>
                </a:lnTo>
                <a:lnTo>
                  <a:pt x="1193" y="19312"/>
                </a:lnTo>
                <a:lnTo>
                  <a:pt x="531" y="66050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5"/>
          <p:cNvSpPr/>
          <p:nvPr/>
        </p:nvSpPr>
        <p:spPr>
          <a:xfrm>
            <a:off x="5849302" y="5514178"/>
            <a:ext cx="264300" cy="332118"/>
          </a:xfrm>
          <a:custGeom>
            <a:avLst/>
            <a:gdLst/>
            <a:ahLst/>
            <a:cxnLst/>
            <a:rect l="0" t="0" r="0" b="0"/>
            <a:pathLst>
              <a:path w="264300" h="332118">
                <a:moveTo>
                  <a:pt x="111443" y="66519"/>
                </a:moveTo>
                <a:lnTo>
                  <a:pt x="115993" y="52867"/>
                </a:lnTo>
                <a:lnTo>
                  <a:pt x="120767" y="43624"/>
                </a:lnTo>
                <a:lnTo>
                  <a:pt x="126065" y="36341"/>
                </a:lnTo>
                <a:lnTo>
                  <a:pt x="131594" y="29929"/>
                </a:lnTo>
                <a:lnTo>
                  <a:pt x="139165" y="25933"/>
                </a:lnTo>
                <a:lnTo>
                  <a:pt x="149926" y="21364"/>
                </a:lnTo>
                <a:lnTo>
                  <a:pt x="162816" y="16414"/>
                </a:lnTo>
                <a:lnTo>
                  <a:pt x="173314" y="12160"/>
                </a:lnTo>
                <a:lnTo>
                  <a:pt x="182217" y="8373"/>
                </a:lnTo>
                <a:lnTo>
                  <a:pt x="190058" y="4895"/>
                </a:lnTo>
                <a:lnTo>
                  <a:pt x="197190" y="2576"/>
                </a:lnTo>
                <a:lnTo>
                  <a:pt x="203851" y="1030"/>
                </a:lnTo>
                <a:lnTo>
                  <a:pt x="210195" y="0"/>
                </a:lnTo>
                <a:lnTo>
                  <a:pt x="215378" y="266"/>
                </a:lnTo>
                <a:lnTo>
                  <a:pt x="219786" y="1395"/>
                </a:lnTo>
                <a:lnTo>
                  <a:pt x="227222" y="4238"/>
                </a:lnTo>
                <a:lnTo>
                  <a:pt x="233703" y="5501"/>
                </a:lnTo>
                <a:lnTo>
                  <a:pt x="239758" y="8602"/>
                </a:lnTo>
                <a:lnTo>
                  <a:pt x="242706" y="10763"/>
                </a:lnTo>
                <a:lnTo>
                  <a:pt x="244672" y="13156"/>
                </a:lnTo>
                <a:lnTo>
                  <a:pt x="245982" y="15704"/>
                </a:lnTo>
                <a:lnTo>
                  <a:pt x="246856" y="18355"/>
                </a:lnTo>
                <a:lnTo>
                  <a:pt x="247438" y="22980"/>
                </a:lnTo>
                <a:lnTo>
                  <a:pt x="247826" y="28920"/>
                </a:lnTo>
                <a:lnTo>
                  <a:pt x="248257" y="42189"/>
                </a:lnTo>
                <a:lnTo>
                  <a:pt x="248449" y="54436"/>
                </a:lnTo>
                <a:lnTo>
                  <a:pt x="247548" y="60368"/>
                </a:lnTo>
                <a:lnTo>
                  <a:pt x="245994" y="66229"/>
                </a:lnTo>
                <a:lnTo>
                  <a:pt x="244007" y="72040"/>
                </a:lnTo>
                <a:lnTo>
                  <a:pt x="240776" y="77820"/>
                </a:lnTo>
                <a:lnTo>
                  <a:pt x="236717" y="83578"/>
                </a:lnTo>
                <a:lnTo>
                  <a:pt x="232106" y="89322"/>
                </a:lnTo>
                <a:lnTo>
                  <a:pt x="228080" y="95056"/>
                </a:lnTo>
                <a:lnTo>
                  <a:pt x="224444" y="100783"/>
                </a:lnTo>
                <a:lnTo>
                  <a:pt x="221067" y="106507"/>
                </a:lnTo>
                <a:lnTo>
                  <a:pt x="216910" y="112228"/>
                </a:lnTo>
                <a:lnTo>
                  <a:pt x="212234" y="117947"/>
                </a:lnTo>
                <a:lnTo>
                  <a:pt x="207212" y="123664"/>
                </a:lnTo>
                <a:lnTo>
                  <a:pt x="201959" y="129381"/>
                </a:lnTo>
                <a:lnTo>
                  <a:pt x="191042" y="140813"/>
                </a:lnTo>
                <a:lnTo>
                  <a:pt x="185464" y="145576"/>
                </a:lnTo>
                <a:lnTo>
                  <a:pt x="179840" y="149703"/>
                </a:lnTo>
                <a:lnTo>
                  <a:pt x="152576" y="167723"/>
                </a:lnTo>
                <a:lnTo>
                  <a:pt x="146485" y="172088"/>
                </a:lnTo>
                <a:lnTo>
                  <a:pt x="141471" y="175951"/>
                </a:lnTo>
                <a:lnTo>
                  <a:pt x="137177" y="179479"/>
                </a:lnTo>
                <a:lnTo>
                  <a:pt x="133361" y="180878"/>
                </a:lnTo>
                <a:lnTo>
                  <a:pt x="129865" y="180859"/>
                </a:lnTo>
                <a:lnTo>
                  <a:pt x="126582" y="179893"/>
                </a:lnTo>
                <a:lnTo>
                  <a:pt x="125346" y="178297"/>
                </a:lnTo>
                <a:lnTo>
                  <a:pt x="125474" y="176280"/>
                </a:lnTo>
                <a:lnTo>
                  <a:pt x="127972" y="170750"/>
                </a:lnTo>
                <a:lnTo>
                  <a:pt x="132956" y="165242"/>
                </a:lnTo>
                <a:lnTo>
                  <a:pt x="138168" y="162814"/>
                </a:lnTo>
                <a:lnTo>
                  <a:pt x="145451" y="160243"/>
                </a:lnTo>
                <a:lnTo>
                  <a:pt x="154117" y="157577"/>
                </a:lnTo>
                <a:lnTo>
                  <a:pt x="161800" y="155799"/>
                </a:lnTo>
                <a:lnTo>
                  <a:pt x="168827" y="154614"/>
                </a:lnTo>
                <a:lnTo>
                  <a:pt x="175417" y="153824"/>
                </a:lnTo>
                <a:lnTo>
                  <a:pt x="181714" y="153297"/>
                </a:lnTo>
                <a:lnTo>
                  <a:pt x="187818" y="152946"/>
                </a:lnTo>
                <a:lnTo>
                  <a:pt x="199679" y="152557"/>
                </a:lnTo>
                <a:lnTo>
                  <a:pt x="224004" y="152285"/>
                </a:lnTo>
                <a:lnTo>
                  <a:pt x="227441" y="153224"/>
                </a:lnTo>
                <a:lnTo>
                  <a:pt x="233800" y="156807"/>
                </a:lnTo>
                <a:lnTo>
                  <a:pt x="237782" y="159096"/>
                </a:lnTo>
                <a:lnTo>
                  <a:pt x="247285" y="164180"/>
                </a:lnTo>
                <a:lnTo>
                  <a:pt x="250583" y="166869"/>
                </a:lnTo>
                <a:lnTo>
                  <a:pt x="252780" y="169614"/>
                </a:lnTo>
                <a:lnTo>
                  <a:pt x="256174" y="176156"/>
                </a:lnTo>
                <a:lnTo>
                  <a:pt x="260857" y="185414"/>
                </a:lnTo>
                <a:lnTo>
                  <a:pt x="262488" y="190550"/>
                </a:lnTo>
                <a:lnTo>
                  <a:pt x="263574" y="195879"/>
                </a:lnTo>
                <a:lnTo>
                  <a:pt x="264299" y="201337"/>
                </a:lnTo>
                <a:lnTo>
                  <a:pt x="263829" y="206880"/>
                </a:lnTo>
                <a:lnTo>
                  <a:pt x="262564" y="212481"/>
                </a:lnTo>
                <a:lnTo>
                  <a:pt x="260768" y="218119"/>
                </a:lnTo>
                <a:lnTo>
                  <a:pt x="258618" y="223783"/>
                </a:lnTo>
                <a:lnTo>
                  <a:pt x="256232" y="229465"/>
                </a:lnTo>
                <a:lnTo>
                  <a:pt x="253689" y="235157"/>
                </a:lnTo>
                <a:lnTo>
                  <a:pt x="250088" y="240857"/>
                </a:lnTo>
                <a:lnTo>
                  <a:pt x="245783" y="246562"/>
                </a:lnTo>
                <a:lnTo>
                  <a:pt x="241008" y="252270"/>
                </a:lnTo>
                <a:lnTo>
                  <a:pt x="236872" y="257980"/>
                </a:lnTo>
                <a:lnTo>
                  <a:pt x="233162" y="263692"/>
                </a:lnTo>
                <a:lnTo>
                  <a:pt x="229737" y="269405"/>
                </a:lnTo>
                <a:lnTo>
                  <a:pt x="224595" y="275120"/>
                </a:lnTo>
                <a:lnTo>
                  <a:pt x="218310" y="280834"/>
                </a:lnTo>
                <a:lnTo>
                  <a:pt x="211262" y="286548"/>
                </a:lnTo>
                <a:lnTo>
                  <a:pt x="204659" y="291310"/>
                </a:lnTo>
                <a:lnTo>
                  <a:pt x="198352" y="295437"/>
                </a:lnTo>
                <a:lnTo>
                  <a:pt x="192242" y="299141"/>
                </a:lnTo>
                <a:lnTo>
                  <a:pt x="186264" y="302563"/>
                </a:lnTo>
                <a:lnTo>
                  <a:pt x="174542" y="308905"/>
                </a:lnTo>
                <a:lnTo>
                  <a:pt x="167797" y="311930"/>
                </a:lnTo>
                <a:lnTo>
                  <a:pt x="160442" y="314899"/>
                </a:lnTo>
                <a:lnTo>
                  <a:pt x="152681" y="317831"/>
                </a:lnTo>
                <a:lnTo>
                  <a:pt x="145602" y="320738"/>
                </a:lnTo>
                <a:lnTo>
                  <a:pt x="138978" y="323628"/>
                </a:lnTo>
                <a:lnTo>
                  <a:pt x="132657" y="326508"/>
                </a:lnTo>
                <a:lnTo>
                  <a:pt x="126538" y="328427"/>
                </a:lnTo>
                <a:lnTo>
                  <a:pt x="120554" y="329707"/>
                </a:lnTo>
                <a:lnTo>
                  <a:pt x="114659" y="330560"/>
                </a:lnTo>
                <a:lnTo>
                  <a:pt x="107872" y="331129"/>
                </a:lnTo>
                <a:lnTo>
                  <a:pt x="100490" y="331508"/>
                </a:lnTo>
                <a:lnTo>
                  <a:pt x="92710" y="331761"/>
                </a:lnTo>
                <a:lnTo>
                  <a:pt x="49907" y="332117"/>
                </a:lnTo>
                <a:lnTo>
                  <a:pt x="37081" y="331214"/>
                </a:lnTo>
                <a:lnTo>
                  <a:pt x="26626" y="329660"/>
                </a:lnTo>
                <a:lnTo>
                  <a:pt x="0" y="3236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6"/>
          <p:cNvSpPr/>
          <p:nvPr/>
        </p:nvSpPr>
        <p:spPr>
          <a:xfrm>
            <a:off x="6277927" y="5632132"/>
            <a:ext cx="214314" cy="1"/>
          </a:xfrm>
          <a:custGeom>
            <a:avLst/>
            <a:gdLst/>
            <a:ahLst/>
            <a:cxnLst/>
            <a:rect l="0" t="0" r="0" b="0"/>
            <a:pathLst>
              <a:path w="214314" h="1">
                <a:moveTo>
                  <a:pt x="0" y="0"/>
                </a:move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7"/>
          <p:cNvSpPr/>
          <p:nvPr/>
        </p:nvSpPr>
        <p:spPr>
          <a:xfrm>
            <a:off x="6347089" y="5537835"/>
            <a:ext cx="50854" cy="291466"/>
          </a:xfrm>
          <a:custGeom>
            <a:avLst/>
            <a:gdLst/>
            <a:ahLst/>
            <a:cxnLst/>
            <a:rect l="0" t="0" r="0" b="0"/>
            <a:pathLst>
              <a:path w="50854" h="291466">
                <a:moveTo>
                  <a:pt x="50853" y="0"/>
                </a:moveTo>
                <a:lnTo>
                  <a:pt x="32650" y="4551"/>
                </a:lnTo>
                <a:lnTo>
                  <a:pt x="26335" y="6844"/>
                </a:lnTo>
                <a:lnTo>
                  <a:pt x="21173" y="9324"/>
                </a:lnTo>
                <a:lnTo>
                  <a:pt x="16779" y="11931"/>
                </a:lnTo>
                <a:lnTo>
                  <a:pt x="12897" y="14622"/>
                </a:lnTo>
                <a:lnTo>
                  <a:pt x="9357" y="17368"/>
                </a:lnTo>
                <a:lnTo>
                  <a:pt x="6044" y="20150"/>
                </a:lnTo>
                <a:lnTo>
                  <a:pt x="3835" y="25816"/>
                </a:lnTo>
                <a:lnTo>
                  <a:pt x="2363" y="33403"/>
                </a:lnTo>
                <a:lnTo>
                  <a:pt x="1381" y="42272"/>
                </a:lnTo>
                <a:lnTo>
                  <a:pt x="727" y="54851"/>
                </a:lnTo>
                <a:lnTo>
                  <a:pt x="0" y="86608"/>
                </a:lnTo>
                <a:lnTo>
                  <a:pt x="1711" y="104411"/>
                </a:lnTo>
                <a:lnTo>
                  <a:pt x="4757" y="122947"/>
                </a:lnTo>
                <a:lnTo>
                  <a:pt x="8692" y="141972"/>
                </a:lnTo>
                <a:lnTo>
                  <a:pt x="11315" y="157513"/>
                </a:lnTo>
                <a:lnTo>
                  <a:pt x="13065" y="170731"/>
                </a:lnTo>
                <a:lnTo>
                  <a:pt x="14231" y="182401"/>
                </a:lnTo>
                <a:lnTo>
                  <a:pt x="15961" y="195895"/>
                </a:lnTo>
                <a:lnTo>
                  <a:pt x="18067" y="210607"/>
                </a:lnTo>
                <a:lnTo>
                  <a:pt x="25136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8"/>
          <p:cNvSpPr/>
          <p:nvPr/>
        </p:nvSpPr>
        <p:spPr>
          <a:xfrm>
            <a:off x="6634694" y="5426392"/>
            <a:ext cx="337607" cy="205741"/>
          </a:xfrm>
          <a:custGeom>
            <a:avLst/>
            <a:gdLst/>
            <a:ahLst/>
            <a:cxnLst/>
            <a:rect l="0" t="0" r="0" b="0"/>
            <a:pathLst>
              <a:path w="337607" h="205741">
                <a:moveTo>
                  <a:pt x="63286" y="0"/>
                </a:moveTo>
                <a:lnTo>
                  <a:pt x="63286" y="48522"/>
                </a:lnTo>
                <a:lnTo>
                  <a:pt x="62333" y="54255"/>
                </a:lnTo>
                <a:lnTo>
                  <a:pt x="60746" y="59983"/>
                </a:lnTo>
                <a:lnTo>
                  <a:pt x="58735" y="65706"/>
                </a:lnTo>
                <a:lnTo>
                  <a:pt x="46803" y="96515"/>
                </a:lnTo>
                <a:lnTo>
                  <a:pt x="26652" y="144908"/>
                </a:lnTo>
                <a:lnTo>
                  <a:pt x="20766" y="157565"/>
                </a:lnTo>
                <a:lnTo>
                  <a:pt x="15889" y="166956"/>
                </a:lnTo>
                <a:lnTo>
                  <a:pt x="11685" y="174169"/>
                </a:lnTo>
                <a:lnTo>
                  <a:pt x="4475" y="187264"/>
                </a:lnTo>
                <a:lnTo>
                  <a:pt x="1218" y="193422"/>
                </a:lnTo>
                <a:lnTo>
                  <a:pt x="0" y="197528"/>
                </a:lnTo>
                <a:lnTo>
                  <a:pt x="140" y="200266"/>
                </a:lnTo>
                <a:lnTo>
                  <a:pt x="1186" y="202091"/>
                </a:lnTo>
                <a:lnTo>
                  <a:pt x="2836" y="202354"/>
                </a:lnTo>
                <a:lnTo>
                  <a:pt x="4889" y="201578"/>
                </a:lnTo>
                <a:lnTo>
                  <a:pt x="14868" y="195934"/>
                </a:lnTo>
                <a:lnTo>
                  <a:pt x="23669" y="190905"/>
                </a:lnTo>
                <a:lnTo>
                  <a:pt x="30756" y="185494"/>
                </a:lnTo>
                <a:lnTo>
                  <a:pt x="35884" y="182718"/>
                </a:lnTo>
                <a:lnTo>
                  <a:pt x="42160" y="179914"/>
                </a:lnTo>
                <a:lnTo>
                  <a:pt x="49202" y="177093"/>
                </a:lnTo>
                <a:lnTo>
                  <a:pt x="55802" y="175212"/>
                </a:lnTo>
                <a:lnTo>
                  <a:pt x="62106" y="173958"/>
                </a:lnTo>
                <a:lnTo>
                  <a:pt x="68214" y="173122"/>
                </a:lnTo>
                <a:lnTo>
                  <a:pt x="87701" y="169654"/>
                </a:lnTo>
                <a:lnTo>
                  <a:pt x="99565" y="167395"/>
                </a:lnTo>
                <a:lnTo>
                  <a:pt x="110333" y="165889"/>
                </a:lnTo>
                <a:lnTo>
                  <a:pt x="120368" y="164885"/>
                </a:lnTo>
                <a:lnTo>
                  <a:pt x="129915" y="164216"/>
                </a:lnTo>
                <a:lnTo>
                  <a:pt x="139138" y="163770"/>
                </a:lnTo>
                <a:lnTo>
                  <a:pt x="157006" y="163274"/>
                </a:lnTo>
                <a:lnTo>
                  <a:pt x="193585" y="162930"/>
                </a:lnTo>
                <a:lnTo>
                  <a:pt x="201587" y="162912"/>
                </a:lnTo>
                <a:lnTo>
                  <a:pt x="208826" y="163853"/>
                </a:lnTo>
                <a:lnTo>
                  <a:pt x="215558" y="165433"/>
                </a:lnTo>
                <a:lnTo>
                  <a:pt x="221951" y="167439"/>
                </a:lnTo>
                <a:lnTo>
                  <a:pt x="267354" y="183914"/>
                </a:lnTo>
                <a:lnTo>
                  <a:pt x="281246" y="188332"/>
                </a:lnTo>
                <a:lnTo>
                  <a:pt x="292413" y="191277"/>
                </a:lnTo>
                <a:lnTo>
                  <a:pt x="337606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9"/>
          <p:cNvSpPr/>
          <p:nvPr/>
        </p:nvSpPr>
        <p:spPr>
          <a:xfrm>
            <a:off x="6852284" y="5434965"/>
            <a:ext cx="51436" cy="334328"/>
          </a:xfrm>
          <a:custGeom>
            <a:avLst/>
            <a:gdLst/>
            <a:ahLst/>
            <a:cxnLst/>
            <a:rect l="0" t="0" r="0" b="0"/>
            <a:pathLst>
              <a:path w="51436" h="334328">
                <a:moveTo>
                  <a:pt x="51435" y="0"/>
                </a:moveTo>
                <a:lnTo>
                  <a:pt x="37783" y="0"/>
                </a:lnTo>
                <a:lnTo>
                  <a:pt x="33762" y="952"/>
                </a:lnTo>
                <a:lnTo>
                  <a:pt x="31081" y="2540"/>
                </a:lnTo>
                <a:lnTo>
                  <a:pt x="29293" y="4551"/>
                </a:lnTo>
                <a:lnTo>
                  <a:pt x="28101" y="6843"/>
                </a:lnTo>
                <a:lnTo>
                  <a:pt x="26777" y="11931"/>
                </a:lnTo>
                <a:lnTo>
                  <a:pt x="26032" y="20150"/>
                </a:lnTo>
                <a:lnTo>
                  <a:pt x="24975" y="25816"/>
                </a:lnTo>
                <a:lnTo>
                  <a:pt x="21260" y="42271"/>
                </a:lnTo>
                <a:lnTo>
                  <a:pt x="19889" y="50088"/>
                </a:lnTo>
                <a:lnTo>
                  <a:pt x="18974" y="57205"/>
                </a:lnTo>
                <a:lnTo>
                  <a:pt x="18364" y="63854"/>
                </a:lnTo>
                <a:lnTo>
                  <a:pt x="17688" y="114422"/>
                </a:lnTo>
                <a:lnTo>
                  <a:pt x="17178" y="262543"/>
                </a:lnTo>
                <a:lnTo>
                  <a:pt x="16214" y="273136"/>
                </a:lnTo>
                <a:lnTo>
                  <a:pt x="14620" y="284008"/>
                </a:lnTo>
                <a:lnTo>
                  <a:pt x="12604" y="295066"/>
                </a:lnTo>
                <a:lnTo>
                  <a:pt x="10308" y="304343"/>
                </a:lnTo>
                <a:lnTo>
                  <a:pt x="7825" y="312433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0"/>
          <p:cNvSpPr/>
          <p:nvPr/>
        </p:nvSpPr>
        <p:spPr>
          <a:xfrm>
            <a:off x="5656584" y="5614987"/>
            <a:ext cx="252726" cy="188596"/>
          </a:xfrm>
          <a:custGeom>
            <a:avLst/>
            <a:gdLst/>
            <a:ahLst/>
            <a:cxnLst/>
            <a:rect l="0" t="0" r="0" b="0"/>
            <a:pathLst>
              <a:path w="252726" h="188596">
                <a:moveTo>
                  <a:pt x="141283" y="0"/>
                </a:moveTo>
                <a:lnTo>
                  <a:pt x="129351" y="11932"/>
                </a:lnTo>
                <a:lnTo>
                  <a:pt x="125709" y="17480"/>
                </a:lnTo>
                <a:lnTo>
                  <a:pt x="121375" y="24988"/>
                </a:lnTo>
                <a:lnTo>
                  <a:pt x="112432" y="41586"/>
                </a:lnTo>
                <a:lnTo>
                  <a:pt x="105283" y="55313"/>
                </a:lnTo>
                <a:lnTo>
                  <a:pt x="102043" y="60688"/>
                </a:lnTo>
                <a:lnTo>
                  <a:pt x="98930" y="65224"/>
                </a:lnTo>
                <a:lnTo>
                  <a:pt x="95903" y="69200"/>
                </a:lnTo>
                <a:lnTo>
                  <a:pt x="93885" y="72804"/>
                </a:lnTo>
                <a:lnTo>
                  <a:pt x="92539" y="76158"/>
                </a:lnTo>
                <a:lnTo>
                  <a:pt x="91642" y="79347"/>
                </a:lnTo>
                <a:lnTo>
                  <a:pt x="89139" y="83379"/>
                </a:lnTo>
                <a:lnTo>
                  <a:pt x="85565" y="87971"/>
                </a:lnTo>
                <a:lnTo>
                  <a:pt x="81278" y="92937"/>
                </a:lnTo>
                <a:lnTo>
                  <a:pt x="78420" y="97200"/>
                </a:lnTo>
                <a:lnTo>
                  <a:pt x="76514" y="100995"/>
                </a:lnTo>
                <a:lnTo>
                  <a:pt x="75244" y="104478"/>
                </a:lnTo>
                <a:lnTo>
                  <a:pt x="71540" y="108705"/>
                </a:lnTo>
                <a:lnTo>
                  <a:pt x="66212" y="113427"/>
                </a:lnTo>
                <a:lnTo>
                  <a:pt x="59803" y="118480"/>
                </a:lnTo>
                <a:lnTo>
                  <a:pt x="54579" y="122802"/>
                </a:lnTo>
                <a:lnTo>
                  <a:pt x="50143" y="126635"/>
                </a:lnTo>
                <a:lnTo>
                  <a:pt x="46233" y="130144"/>
                </a:lnTo>
                <a:lnTo>
                  <a:pt x="39348" y="136582"/>
                </a:lnTo>
                <a:lnTo>
                  <a:pt x="36179" y="139632"/>
                </a:lnTo>
                <a:lnTo>
                  <a:pt x="31209" y="143571"/>
                </a:lnTo>
                <a:lnTo>
                  <a:pt x="25038" y="148101"/>
                </a:lnTo>
                <a:lnTo>
                  <a:pt x="8254" y="159958"/>
                </a:lnTo>
                <a:lnTo>
                  <a:pt x="3419" y="164120"/>
                </a:lnTo>
                <a:lnTo>
                  <a:pt x="796" y="166564"/>
                </a:lnTo>
                <a:lnTo>
                  <a:pt x="0" y="168192"/>
                </a:lnTo>
                <a:lnTo>
                  <a:pt x="422" y="169278"/>
                </a:lnTo>
                <a:lnTo>
                  <a:pt x="1655" y="170002"/>
                </a:lnTo>
                <a:lnTo>
                  <a:pt x="5566" y="170807"/>
                </a:lnTo>
                <a:lnTo>
                  <a:pt x="11432" y="171164"/>
                </a:lnTo>
                <a:lnTo>
                  <a:pt x="20389" y="171323"/>
                </a:lnTo>
                <a:lnTo>
                  <a:pt x="40693" y="171412"/>
                </a:lnTo>
                <a:lnTo>
                  <a:pt x="56125" y="172378"/>
                </a:lnTo>
                <a:lnTo>
                  <a:pt x="120285" y="177334"/>
                </a:lnTo>
                <a:lnTo>
                  <a:pt x="149095" y="178827"/>
                </a:lnTo>
                <a:lnTo>
                  <a:pt x="171425" y="179491"/>
                </a:lnTo>
                <a:lnTo>
                  <a:pt x="181380" y="179668"/>
                </a:lnTo>
                <a:lnTo>
                  <a:pt x="189922" y="180739"/>
                </a:lnTo>
                <a:lnTo>
                  <a:pt x="197522" y="182406"/>
                </a:lnTo>
                <a:lnTo>
                  <a:pt x="204493" y="184469"/>
                </a:lnTo>
                <a:lnTo>
                  <a:pt x="211998" y="185844"/>
                </a:lnTo>
                <a:lnTo>
                  <a:pt x="219859" y="186761"/>
                </a:lnTo>
                <a:lnTo>
                  <a:pt x="252725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1"/>
          <p:cNvSpPr/>
          <p:nvPr/>
        </p:nvSpPr>
        <p:spPr>
          <a:xfrm>
            <a:off x="6473433" y="5649277"/>
            <a:ext cx="198830" cy="102871"/>
          </a:xfrm>
          <a:custGeom>
            <a:avLst/>
            <a:gdLst/>
            <a:ahLst/>
            <a:cxnLst/>
            <a:rect l="0" t="0" r="0" b="0"/>
            <a:pathLst>
              <a:path w="198830" h="102871">
                <a:moveTo>
                  <a:pt x="104532" y="0"/>
                </a:moveTo>
                <a:lnTo>
                  <a:pt x="82389" y="7381"/>
                </a:lnTo>
                <a:lnTo>
                  <a:pt x="77863" y="10583"/>
                </a:lnTo>
                <a:lnTo>
                  <a:pt x="75323" y="12770"/>
                </a:lnTo>
                <a:lnTo>
                  <a:pt x="71724" y="16134"/>
                </a:lnTo>
                <a:lnTo>
                  <a:pt x="62645" y="24951"/>
                </a:lnTo>
                <a:lnTo>
                  <a:pt x="59462" y="29016"/>
                </a:lnTo>
                <a:lnTo>
                  <a:pt x="57341" y="32679"/>
                </a:lnTo>
                <a:lnTo>
                  <a:pt x="55926" y="36074"/>
                </a:lnTo>
                <a:lnTo>
                  <a:pt x="54030" y="39289"/>
                </a:lnTo>
                <a:lnTo>
                  <a:pt x="51814" y="42386"/>
                </a:lnTo>
                <a:lnTo>
                  <a:pt x="49384" y="45402"/>
                </a:lnTo>
                <a:lnTo>
                  <a:pt x="45858" y="48365"/>
                </a:lnTo>
                <a:lnTo>
                  <a:pt x="41604" y="51294"/>
                </a:lnTo>
                <a:lnTo>
                  <a:pt x="36862" y="54198"/>
                </a:lnTo>
                <a:lnTo>
                  <a:pt x="32749" y="57087"/>
                </a:lnTo>
                <a:lnTo>
                  <a:pt x="29054" y="59966"/>
                </a:lnTo>
                <a:lnTo>
                  <a:pt x="25638" y="62837"/>
                </a:lnTo>
                <a:lnTo>
                  <a:pt x="22408" y="64752"/>
                </a:lnTo>
                <a:lnTo>
                  <a:pt x="16280" y="66879"/>
                </a:lnTo>
                <a:lnTo>
                  <a:pt x="12360" y="68398"/>
                </a:lnTo>
                <a:lnTo>
                  <a:pt x="7841" y="70364"/>
                </a:lnTo>
                <a:lnTo>
                  <a:pt x="2924" y="72627"/>
                </a:lnTo>
                <a:lnTo>
                  <a:pt x="598" y="74135"/>
                </a:lnTo>
                <a:lnTo>
                  <a:pt x="0" y="75141"/>
                </a:lnTo>
                <a:lnTo>
                  <a:pt x="554" y="75811"/>
                </a:lnTo>
                <a:lnTo>
                  <a:pt x="923" y="77211"/>
                </a:lnTo>
                <a:lnTo>
                  <a:pt x="1169" y="79097"/>
                </a:lnTo>
                <a:lnTo>
                  <a:pt x="1333" y="81306"/>
                </a:lnTo>
                <a:lnTo>
                  <a:pt x="2396" y="82779"/>
                </a:lnTo>
                <a:lnTo>
                  <a:pt x="4056" y="83761"/>
                </a:lnTo>
                <a:lnTo>
                  <a:pt x="6115" y="84416"/>
                </a:lnTo>
                <a:lnTo>
                  <a:pt x="8441" y="85805"/>
                </a:lnTo>
                <a:lnTo>
                  <a:pt x="10944" y="87683"/>
                </a:lnTo>
                <a:lnTo>
                  <a:pt x="13564" y="89888"/>
                </a:lnTo>
                <a:lnTo>
                  <a:pt x="16264" y="91358"/>
                </a:lnTo>
                <a:lnTo>
                  <a:pt x="21804" y="92991"/>
                </a:lnTo>
                <a:lnTo>
                  <a:pt x="26520" y="93427"/>
                </a:lnTo>
                <a:lnTo>
                  <a:pt x="32521" y="93717"/>
                </a:lnTo>
                <a:lnTo>
                  <a:pt x="53583" y="94183"/>
                </a:lnTo>
                <a:lnTo>
                  <a:pt x="63824" y="94264"/>
                </a:lnTo>
                <a:lnTo>
                  <a:pt x="71679" y="95227"/>
                </a:lnTo>
                <a:lnTo>
                  <a:pt x="95645" y="98839"/>
                </a:lnTo>
                <a:lnTo>
                  <a:pt x="110038" y="100182"/>
                </a:lnTo>
                <a:lnTo>
                  <a:pt x="125347" y="101078"/>
                </a:lnTo>
                <a:lnTo>
                  <a:pt x="198829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2"/>
          <p:cNvSpPr/>
          <p:nvPr/>
        </p:nvSpPr>
        <p:spPr>
          <a:xfrm>
            <a:off x="7160894" y="5546407"/>
            <a:ext cx="222887" cy="17146"/>
          </a:xfrm>
          <a:custGeom>
            <a:avLst/>
            <a:gdLst/>
            <a:ahLst/>
            <a:cxnLst/>
            <a:rect l="0" t="0" r="0" b="0"/>
            <a:pathLst>
              <a:path w="222887" h="17146">
                <a:moveTo>
                  <a:pt x="0" y="0"/>
                </a:moveTo>
                <a:lnTo>
                  <a:pt x="4552" y="4551"/>
                </a:lnTo>
                <a:lnTo>
                  <a:pt x="6845" y="5892"/>
                </a:lnTo>
                <a:lnTo>
                  <a:pt x="9326" y="6785"/>
                </a:lnTo>
                <a:lnTo>
                  <a:pt x="11932" y="7381"/>
                </a:lnTo>
                <a:lnTo>
                  <a:pt x="15574" y="7778"/>
                </a:lnTo>
                <a:lnTo>
                  <a:pt x="19908" y="8043"/>
                </a:lnTo>
                <a:lnTo>
                  <a:pt x="24703" y="8219"/>
                </a:lnTo>
                <a:lnTo>
                  <a:pt x="150434" y="8542"/>
                </a:lnTo>
                <a:lnTo>
                  <a:pt x="165060" y="9505"/>
                </a:lnTo>
                <a:lnTo>
                  <a:pt x="179572" y="11099"/>
                </a:lnTo>
                <a:lnTo>
                  <a:pt x="222886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"/>
          <p:cNvSpPr/>
          <p:nvPr/>
        </p:nvSpPr>
        <p:spPr>
          <a:xfrm>
            <a:off x="7135177" y="5666456"/>
            <a:ext cx="274321" cy="34257"/>
          </a:xfrm>
          <a:custGeom>
            <a:avLst/>
            <a:gdLst/>
            <a:ahLst/>
            <a:cxnLst/>
            <a:rect l="0" t="0" r="0" b="0"/>
            <a:pathLst>
              <a:path w="274321" h="34257">
                <a:moveTo>
                  <a:pt x="0" y="17111"/>
                </a:moveTo>
                <a:lnTo>
                  <a:pt x="9101" y="12561"/>
                </a:lnTo>
                <a:lnTo>
                  <a:pt x="14640" y="11219"/>
                </a:lnTo>
                <a:lnTo>
                  <a:pt x="21190" y="10326"/>
                </a:lnTo>
                <a:lnTo>
                  <a:pt x="28414" y="9730"/>
                </a:lnTo>
                <a:lnTo>
                  <a:pt x="35135" y="8380"/>
                </a:lnTo>
                <a:lnTo>
                  <a:pt x="41522" y="6528"/>
                </a:lnTo>
                <a:lnTo>
                  <a:pt x="47683" y="4341"/>
                </a:lnTo>
                <a:lnTo>
                  <a:pt x="54650" y="2883"/>
                </a:lnTo>
                <a:lnTo>
                  <a:pt x="62150" y="1910"/>
                </a:lnTo>
                <a:lnTo>
                  <a:pt x="70008" y="1263"/>
                </a:lnTo>
                <a:lnTo>
                  <a:pt x="78105" y="831"/>
                </a:lnTo>
                <a:lnTo>
                  <a:pt x="94720" y="350"/>
                </a:lnTo>
                <a:lnTo>
                  <a:pt x="154871" y="0"/>
                </a:lnTo>
                <a:lnTo>
                  <a:pt x="165160" y="941"/>
                </a:lnTo>
                <a:lnTo>
                  <a:pt x="173924" y="2521"/>
                </a:lnTo>
                <a:lnTo>
                  <a:pt x="181672" y="4527"/>
                </a:lnTo>
                <a:lnTo>
                  <a:pt x="202981" y="9296"/>
                </a:lnTo>
                <a:lnTo>
                  <a:pt x="215330" y="11901"/>
                </a:lnTo>
                <a:lnTo>
                  <a:pt x="227374" y="15542"/>
                </a:lnTo>
                <a:lnTo>
                  <a:pt x="239213" y="19875"/>
                </a:lnTo>
                <a:lnTo>
                  <a:pt x="274320" y="342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4"/>
          <p:cNvSpPr/>
          <p:nvPr/>
        </p:nvSpPr>
        <p:spPr>
          <a:xfrm>
            <a:off x="7538085" y="5494972"/>
            <a:ext cx="42863" cy="300039"/>
          </a:xfrm>
          <a:custGeom>
            <a:avLst/>
            <a:gdLst/>
            <a:ahLst/>
            <a:cxnLst/>
            <a:rect l="0" t="0" r="0" b="0"/>
            <a:pathLst>
              <a:path w="42863" h="300039">
                <a:moveTo>
                  <a:pt x="42862" y="0"/>
                </a:moveTo>
                <a:lnTo>
                  <a:pt x="24658" y="4551"/>
                </a:lnTo>
                <a:lnTo>
                  <a:pt x="19297" y="6844"/>
                </a:lnTo>
                <a:lnTo>
                  <a:pt x="15722" y="9325"/>
                </a:lnTo>
                <a:lnTo>
                  <a:pt x="13338" y="11932"/>
                </a:lnTo>
                <a:lnTo>
                  <a:pt x="11750" y="15574"/>
                </a:lnTo>
                <a:lnTo>
                  <a:pt x="10691" y="19908"/>
                </a:lnTo>
                <a:lnTo>
                  <a:pt x="4439" y="63305"/>
                </a:lnTo>
                <a:lnTo>
                  <a:pt x="2960" y="75541"/>
                </a:lnTo>
                <a:lnTo>
                  <a:pt x="1973" y="85603"/>
                </a:lnTo>
                <a:lnTo>
                  <a:pt x="1316" y="94217"/>
                </a:lnTo>
                <a:lnTo>
                  <a:pt x="877" y="102816"/>
                </a:lnTo>
                <a:lnTo>
                  <a:pt x="390" y="119991"/>
                </a:lnTo>
                <a:lnTo>
                  <a:pt x="51" y="156089"/>
                </a:lnTo>
                <a:lnTo>
                  <a:pt x="0" y="282307"/>
                </a:lnTo>
                <a:lnTo>
                  <a:pt x="952" y="286312"/>
                </a:lnTo>
                <a:lnTo>
                  <a:pt x="2540" y="289935"/>
                </a:lnTo>
                <a:lnTo>
                  <a:pt x="4550" y="293302"/>
                </a:lnTo>
                <a:lnTo>
                  <a:pt x="6844" y="295548"/>
                </a:lnTo>
                <a:lnTo>
                  <a:pt x="9325" y="297044"/>
                </a:lnTo>
                <a:lnTo>
                  <a:pt x="17145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5"/>
          <p:cNvSpPr/>
          <p:nvPr/>
        </p:nvSpPr>
        <p:spPr>
          <a:xfrm>
            <a:off x="7709711" y="5486400"/>
            <a:ext cx="179847" cy="349690"/>
          </a:xfrm>
          <a:custGeom>
            <a:avLst/>
            <a:gdLst/>
            <a:ahLst/>
            <a:cxnLst/>
            <a:rect l="0" t="0" r="0" b="0"/>
            <a:pathLst>
              <a:path w="179847" h="349690">
                <a:moveTo>
                  <a:pt x="102694" y="25717"/>
                </a:moveTo>
                <a:lnTo>
                  <a:pt x="98142" y="16616"/>
                </a:lnTo>
                <a:lnTo>
                  <a:pt x="93369" y="9607"/>
                </a:lnTo>
                <a:lnTo>
                  <a:pt x="90762" y="6405"/>
                </a:lnTo>
                <a:lnTo>
                  <a:pt x="87120" y="5222"/>
                </a:lnTo>
                <a:lnTo>
                  <a:pt x="82786" y="5386"/>
                </a:lnTo>
                <a:lnTo>
                  <a:pt x="77991" y="6448"/>
                </a:lnTo>
                <a:lnTo>
                  <a:pt x="73844" y="7156"/>
                </a:lnTo>
                <a:lnTo>
                  <a:pt x="70125" y="7628"/>
                </a:lnTo>
                <a:lnTo>
                  <a:pt x="66694" y="7943"/>
                </a:lnTo>
                <a:lnTo>
                  <a:pt x="63454" y="8152"/>
                </a:lnTo>
                <a:lnTo>
                  <a:pt x="60341" y="8293"/>
                </a:lnTo>
                <a:lnTo>
                  <a:pt x="57314" y="8386"/>
                </a:lnTo>
                <a:lnTo>
                  <a:pt x="51485" y="10353"/>
                </a:lnTo>
                <a:lnTo>
                  <a:pt x="43790" y="13570"/>
                </a:lnTo>
                <a:lnTo>
                  <a:pt x="34850" y="17619"/>
                </a:lnTo>
                <a:lnTo>
                  <a:pt x="27937" y="21271"/>
                </a:lnTo>
                <a:lnTo>
                  <a:pt x="22376" y="24658"/>
                </a:lnTo>
                <a:lnTo>
                  <a:pt x="17716" y="27868"/>
                </a:lnTo>
                <a:lnTo>
                  <a:pt x="13657" y="30962"/>
                </a:lnTo>
                <a:lnTo>
                  <a:pt x="9998" y="33976"/>
                </a:lnTo>
                <a:lnTo>
                  <a:pt x="6607" y="36938"/>
                </a:lnTo>
                <a:lnTo>
                  <a:pt x="4346" y="40818"/>
                </a:lnTo>
                <a:lnTo>
                  <a:pt x="1833" y="50208"/>
                </a:lnTo>
                <a:lnTo>
                  <a:pt x="1164" y="56332"/>
                </a:lnTo>
                <a:lnTo>
                  <a:pt x="716" y="63272"/>
                </a:lnTo>
                <a:lnTo>
                  <a:pt x="221" y="77651"/>
                </a:lnTo>
                <a:lnTo>
                  <a:pt x="0" y="90391"/>
                </a:lnTo>
                <a:lnTo>
                  <a:pt x="894" y="96456"/>
                </a:lnTo>
                <a:lnTo>
                  <a:pt x="2443" y="102404"/>
                </a:lnTo>
                <a:lnTo>
                  <a:pt x="6702" y="113140"/>
                </a:lnTo>
                <a:lnTo>
                  <a:pt x="11771" y="121087"/>
                </a:lnTo>
                <a:lnTo>
                  <a:pt x="17199" y="127794"/>
                </a:lnTo>
                <a:lnTo>
                  <a:pt x="22786" y="133949"/>
                </a:lnTo>
                <a:lnTo>
                  <a:pt x="28444" y="139860"/>
                </a:lnTo>
                <a:lnTo>
                  <a:pt x="36985" y="148544"/>
                </a:lnTo>
                <a:lnTo>
                  <a:pt x="40791" y="151416"/>
                </a:lnTo>
                <a:lnTo>
                  <a:pt x="45232" y="154284"/>
                </a:lnTo>
                <a:lnTo>
                  <a:pt x="50099" y="157148"/>
                </a:lnTo>
                <a:lnTo>
                  <a:pt x="54295" y="160010"/>
                </a:lnTo>
                <a:lnTo>
                  <a:pt x="58045" y="162871"/>
                </a:lnTo>
                <a:lnTo>
                  <a:pt x="61498" y="165731"/>
                </a:lnTo>
                <a:lnTo>
                  <a:pt x="65705" y="168590"/>
                </a:lnTo>
                <a:lnTo>
                  <a:pt x="70414" y="171448"/>
                </a:lnTo>
                <a:lnTo>
                  <a:pt x="75459" y="174306"/>
                </a:lnTo>
                <a:lnTo>
                  <a:pt x="86144" y="180021"/>
                </a:lnTo>
                <a:lnTo>
                  <a:pt x="108527" y="191452"/>
                </a:lnTo>
                <a:lnTo>
                  <a:pt x="115154" y="196215"/>
                </a:lnTo>
                <a:lnTo>
                  <a:pt x="122431" y="202247"/>
                </a:lnTo>
                <a:lnTo>
                  <a:pt x="136231" y="214665"/>
                </a:lnTo>
                <a:lnTo>
                  <a:pt x="145539" y="223359"/>
                </a:lnTo>
                <a:lnTo>
                  <a:pt x="156135" y="233608"/>
                </a:lnTo>
                <a:lnTo>
                  <a:pt x="159276" y="237654"/>
                </a:lnTo>
                <a:lnTo>
                  <a:pt x="162324" y="242256"/>
                </a:lnTo>
                <a:lnTo>
                  <a:pt x="167295" y="251497"/>
                </a:lnTo>
                <a:lnTo>
                  <a:pt x="169506" y="258779"/>
                </a:lnTo>
                <a:lnTo>
                  <a:pt x="175300" y="281886"/>
                </a:lnTo>
                <a:lnTo>
                  <a:pt x="175863" y="290794"/>
                </a:lnTo>
                <a:lnTo>
                  <a:pt x="175286" y="299590"/>
                </a:lnTo>
                <a:lnTo>
                  <a:pt x="173949" y="308311"/>
                </a:lnTo>
                <a:lnTo>
                  <a:pt x="173057" y="315078"/>
                </a:lnTo>
                <a:lnTo>
                  <a:pt x="172066" y="325137"/>
                </a:lnTo>
                <a:lnTo>
                  <a:pt x="169897" y="329153"/>
                </a:lnTo>
                <a:lnTo>
                  <a:pt x="166546" y="332783"/>
                </a:lnTo>
                <a:lnTo>
                  <a:pt x="162407" y="336155"/>
                </a:lnTo>
                <a:lnTo>
                  <a:pt x="158695" y="339356"/>
                </a:lnTo>
                <a:lnTo>
                  <a:pt x="155268" y="342442"/>
                </a:lnTo>
                <a:lnTo>
                  <a:pt x="152031" y="345452"/>
                </a:lnTo>
                <a:lnTo>
                  <a:pt x="148920" y="347459"/>
                </a:lnTo>
                <a:lnTo>
                  <a:pt x="145894" y="348796"/>
                </a:lnTo>
                <a:lnTo>
                  <a:pt x="142924" y="349689"/>
                </a:lnTo>
                <a:lnTo>
                  <a:pt x="139991" y="349331"/>
                </a:lnTo>
                <a:lnTo>
                  <a:pt x="137083" y="348139"/>
                </a:lnTo>
                <a:lnTo>
                  <a:pt x="134193" y="346393"/>
                </a:lnTo>
                <a:lnTo>
                  <a:pt x="131313" y="345228"/>
                </a:lnTo>
                <a:lnTo>
                  <a:pt x="128441" y="344452"/>
                </a:lnTo>
                <a:lnTo>
                  <a:pt x="125574" y="343935"/>
                </a:lnTo>
                <a:lnTo>
                  <a:pt x="122710" y="342637"/>
                </a:lnTo>
                <a:lnTo>
                  <a:pt x="119848" y="340820"/>
                </a:lnTo>
                <a:lnTo>
                  <a:pt x="116988" y="338656"/>
                </a:lnTo>
                <a:lnTo>
                  <a:pt x="114127" y="336260"/>
                </a:lnTo>
                <a:lnTo>
                  <a:pt x="111269" y="333711"/>
                </a:lnTo>
                <a:lnTo>
                  <a:pt x="105553" y="328338"/>
                </a:lnTo>
                <a:lnTo>
                  <a:pt x="99837" y="322776"/>
                </a:lnTo>
                <a:lnTo>
                  <a:pt x="96979" y="319006"/>
                </a:lnTo>
                <a:lnTo>
                  <a:pt x="94121" y="314588"/>
                </a:lnTo>
                <a:lnTo>
                  <a:pt x="91264" y="309738"/>
                </a:lnTo>
                <a:lnTo>
                  <a:pt x="88406" y="305552"/>
                </a:lnTo>
                <a:lnTo>
                  <a:pt x="85548" y="301809"/>
                </a:lnTo>
                <a:lnTo>
                  <a:pt x="82691" y="298361"/>
                </a:lnTo>
                <a:lnTo>
                  <a:pt x="80786" y="293204"/>
                </a:lnTo>
                <a:lnTo>
                  <a:pt x="79516" y="286910"/>
                </a:lnTo>
                <a:lnTo>
                  <a:pt x="78670" y="279855"/>
                </a:lnTo>
                <a:lnTo>
                  <a:pt x="77153" y="273248"/>
                </a:lnTo>
                <a:lnTo>
                  <a:pt x="75189" y="266937"/>
                </a:lnTo>
                <a:lnTo>
                  <a:pt x="72927" y="260826"/>
                </a:lnTo>
                <a:lnTo>
                  <a:pt x="71420" y="253893"/>
                </a:lnTo>
                <a:lnTo>
                  <a:pt x="70414" y="246415"/>
                </a:lnTo>
                <a:lnTo>
                  <a:pt x="69744" y="238571"/>
                </a:lnTo>
                <a:lnTo>
                  <a:pt x="69297" y="228580"/>
                </a:lnTo>
                <a:lnTo>
                  <a:pt x="68801" y="204778"/>
                </a:lnTo>
                <a:lnTo>
                  <a:pt x="69621" y="193669"/>
                </a:lnTo>
                <a:lnTo>
                  <a:pt x="71120" y="183405"/>
                </a:lnTo>
                <a:lnTo>
                  <a:pt x="73072" y="173705"/>
                </a:lnTo>
                <a:lnTo>
                  <a:pt x="74374" y="165333"/>
                </a:lnTo>
                <a:lnTo>
                  <a:pt x="75241" y="157847"/>
                </a:lnTo>
                <a:lnTo>
                  <a:pt x="75819" y="150951"/>
                </a:lnTo>
                <a:lnTo>
                  <a:pt x="77157" y="143497"/>
                </a:lnTo>
                <a:lnTo>
                  <a:pt x="79002" y="135670"/>
                </a:lnTo>
                <a:lnTo>
                  <a:pt x="81184" y="127594"/>
                </a:lnTo>
                <a:lnTo>
                  <a:pt x="85496" y="117447"/>
                </a:lnTo>
                <a:lnTo>
                  <a:pt x="91229" y="105921"/>
                </a:lnTo>
                <a:lnTo>
                  <a:pt x="97908" y="93474"/>
                </a:lnTo>
                <a:lnTo>
                  <a:pt x="104266" y="83271"/>
                </a:lnTo>
                <a:lnTo>
                  <a:pt x="110410" y="74564"/>
                </a:lnTo>
                <a:lnTo>
                  <a:pt x="116410" y="66854"/>
                </a:lnTo>
                <a:lnTo>
                  <a:pt x="123268" y="58856"/>
                </a:lnTo>
                <a:lnTo>
                  <a:pt x="130698" y="50668"/>
                </a:lnTo>
                <a:lnTo>
                  <a:pt x="138508" y="42351"/>
                </a:lnTo>
                <a:lnTo>
                  <a:pt x="144667" y="34901"/>
                </a:lnTo>
                <a:lnTo>
                  <a:pt x="149726" y="28030"/>
                </a:lnTo>
                <a:lnTo>
                  <a:pt x="17984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6"/>
          <p:cNvSpPr/>
          <p:nvPr/>
        </p:nvSpPr>
        <p:spPr>
          <a:xfrm>
            <a:off x="7932419" y="5486400"/>
            <a:ext cx="170087" cy="264043"/>
          </a:xfrm>
          <a:custGeom>
            <a:avLst/>
            <a:gdLst/>
            <a:ahLst/>
            <a:cxnLst/>
            <a:rect l="0" t="0" r="0" b="0"/>
            <a:pathLst>
              <a:path w="170087" h="264043">
                <a:moveTo>
                  <a:pt x="77153" y="0"/>
                </a:moveTo>
                <a:lnTo>
                  <a:pt x="72602" y="4551"/>
                </a:lnTo>
                <a:lnTo>
                  <a:pt x="71262" y="6843"/>
                </a:lnTo>
                <a:lnTo>
                  <a:pt x="69773" y="11931"/>
                </a:lnTo>
                <a:lnTo>
                  <a:pt x="69110" y="19908"/>
                </a:lnTo>
                <a:lnTo>
                  <a:pt x="68816" y="29802"/>
                </a:lnTo>
                <a:lnTo>
                  <a:pt x="68685" y="40551"/>
                </a:lnTo>
                <a:lnTo>
                  <a:pt x="67698" y="47036"/>
                </a:lnTo>
                <a:lnTo>
                  <a:pt x="66087" y="54217"/>
                </a:lnTo>
                <a:lnTo>
                  <a:pt x="64061" y="61862"/>
                </a:lnTo>
                <a:lnTo>
                  <a:pt x="61758" y="68864"/>
                </a:lnTo>
                <a:lnTo>
                  <a:pt x="59269" y="75436"/>
                </a:lnTo>
                <a:lnTo>
                  <a:pt x="56658" y="81724"/>
                </a:lnTo>
                <a:lnTo>
                  <a:pt x="54917" y="88772"/>
                </a:lnTo>
                <a:lnTo>
                  <a:pt x="53757" y="96329"/>
                </a:lnTo>
                <a:lnTo>
                  <a:pt x="52983" y="104224"/>
                </a:lnTo>
                <a:lnTo>
                  <a:pt x="52468" y="114250"/>
                </a:lnTo>
                <a:lnTo>
                  <a:pt x="51894" y="138090"/>
                </a:lnTo>
                <a:lnTo>
                  <a:pt x="51571" y="169185"/>
                </a:lnTo>
                <a:lnTo>
                  <a:pt x="53431" y="180418"/>
                </a:lnTo>
                <a:lnTo>
                  <a:pt x="56576" y="192668"/>
                </a:lnTo>
                <a:lnTo>
                  <a:pt x="70760" y="237448"/>
                </a:lnTo>
                <a:lnTo>
                  <a:pt x="73845" y="244023"/>
                </a:lnTo>
                <a:lnTo>
                  <a:pt x="76851" y="248407"/>
                </a:lnTo>
                <a:lnTo>
                  <a:pt x="79810" y="251330"/>
                </a:lnTo>
                <a:lnTo>
                  <a:pt x="83687" y="254230"/>
                </a:lnTo>
                <a:lnTo>
                  <a:pt x="88176" y="257117"/>
                </a:lnTo>
                <a:lnTo>
                  <a:pt x="93074" y="259994"/>
                </a:lnTo>
                <a:lnTo>
                  <a:pt x="97292" y="261911"/>
                </a:lnTo>
                <a:lnTo>
                  <a:pt x="101057" y="263190"/>
                </a:lnTo>
                <a:lnTo>
                  <a:pt x="104519" y="264042"/>
                </a:lnTo>
                <a:lnTo>
                  <a:pt x="107780" y="263658"/>
                </a:lnTo>
                <a:lnTo>
                  <a:pt x="110906" y="262450"/>
                </a:lnTo>
                <a:lnTo>
                  <a:pt x="113942" y="260691"/>
                </a:lnTo>
                <a:lnTo>
                  <a:pt x="117871" y="259519"/>
                </a:lnTo>
                <a:lnTo>
                  <a:pt x="122396" y="258738"/>
                </a:lnTo>
                <a:lnTo>
                  <a:pt x="127318" y="258217"/>
                </a:lnTo>
                <a:lnTo>
                  <a:pt x="130598" y="256917"/>
                </a:lnTo>
                <a:lnTo>
                  <a:pt x="132787" y="255098"/>
                </a:lnTo>
                <a:lnTo>
                  <a:pt x="145398" y="236233"/>
                </a:lnTo>
                <a:lnTo>
                  <a:pt x="149321" y="229878"/>
                </a:lnTo>
                <a:lnTo>
                  <a:pt x="152886" y="223737"/>
                </a:lnTo>
                <a:lnTo>
                  <a:pt x="156217" y="217738"/>
                </a:lnTo>
                <a:lnTo>
                  <a:pt x="158438" y="211833"/>
                </a:lnTo>
                <a:lnTo>
                  <a:pt x="159918" y="205992"/>
                </a:lnTo>
                <a:lnTo>
                  <a:pt x="160904" y="200193"/>
                </a:lnTo>
                <a:lnTo>
                  <a:pt x="162515" y="193469"/>
                </a:lnTo>
                <a:lnTo>
                  <a:pt x="164541" y="186130"/>
                </a:lnTo>
                <a:lnTo>
                  <a:pt x="166844" y="178379"/>
                </a:lnTo>
                <a:lnTo>
                  <a:pt x="168381" y="171307"/>
                </a:lnTo>
                <a:lnTo>
                  <a:pt x="169404" y="164687"/>
                </a:lnTo>
                <a:lnTo>
                  <a:pt x="170086" y="158369"/>
                </a:lnTo>
                <a:lnTo>
                  <a:pt x="169588" y="146536"/>
                </a:lnTo>
                <a:lnTo>
                  <a:pt x="168304" y="131028"/>
                </a:lnTo>
                <a:lnTo>
                  <a:pt x="166495" y="113070"/>
                </a:lnTo>
                <a:lnTo>
                  <a:pt x="162432" y="97287"/>
                </a:lnTo>
                <a:lnTo>
                  <a:pt x="156866" y="82956"/>
                </a:lnTo>
                <a:lnTo>
                  <a:pt x="150298" y="69591"/>
                </a:lnTo>
                <a:lnTo>
                  <a:pt x="144966" y="59729"/>
                </a:lnTo>
                <a:lnTo>
                  <a:pt x="140459" y="52202"/>
                </a:lnTo>
                <a:lnTo>
                  <a:pt x="136502" y="46231"/>
                </a:lnTo>
                <a:lnTo>
                  <a:pt x="131959" y="41298"/>
                </a:lnTo>
                <a:lnTo>
                  <a:pt x="127026" y="37057"/>
                </a:lnTo>
                <a:lnTo>
                  <a:pt x="121831" y="33277"/>
                </a:lnTo>
                <a:lnTo>
                  <a:pt x="116464" y="30757"/>
                </a:lnTo>
                <a:lnTo>
                  <a:pt x="110980" y="29077"/>
                </a:lnTo>
                <a:lnTo>
                  <a:pt x="105419" y="27957"/>
                </a:lnTo>
                <a:lnTo>
                  <a:pt x="99807" y="27210"/>
                </a:lnTo>
                <a:lnTo>
                  <a:pt x="94161" y="26713"/>
                </a:lnTo>
                <a:lnTo>
                  <a:pt x="88492" y="26381"/>
                </a:lnTo>
                <a:lnTo>
                  <a:pt x="74572" y="26012"/>
                </a:lnTo>
                <a:lnTo>
                  <a:pt x="66860" y="25914"/>
                </a:lnTo>
                <a:lnTo>
                  <a:pt x="58861" y="26801"/>
                </a:lnTo>
                <a:lnTo>
                  <a:pt x="50672" y="28345"/>
                </a:lnTo>
                <a:lnTo>
                  <a:pt x="42353" y="30326"/>
                </a:lnTo>
                <a:lnTo>
                  <a:pt x="35856" y="32599"/>
                </a:lnTo>
                <a:lnTo>
                  <a:pt x="30571" y="35068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line contains at least two points; a plane contains at least 3 points not all in one line; space contains at least four points not all in one plane.</a:t>
            </a:r>
          </a:p>
        </p:txBody>
      </p:sp>
      <p:sp>
        <p:nvSpPr>
          <p:cNvPr id="6" name="SMARTPenAnnotation42"/>
          <p:cNvSpPr/>
          <p:nvPr/>
        </p:nvSpPr>
        <p:spPr>
          <a:xfrm>
            <a:off x="8869679" y="6457950"/>
            <a:ext cx="1" cy="11430"/>
          </a:xfrm>
          <a:custGeom>
            <a:avLst/>
            <a:gdLst/>
            <a:ahLst/>
            <a:cxnLst/>
            <a:rect l="0" t="0" r="0" b="0"/>
            <a:pathLst>
              <a:path w="1" h="11430">
                <a:moveTo>
                  <a:pt x="0" y="1142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Through any two points there is exactly one line.</a:t>
            </a:r>
          </a:p>
          <a:p>
            <a:r>
              <a:rPr lang="en-US" dirty="0" smtClean="0"/>
              <a:t>This is t</a:t>
            </a:r>
            <a:r>
              <a:rPr lang="en-US" dirty="0" smtClean="0"/>
              <a:t>rue </a:t>
            </a:r>
            <a:r>
              <a:rPr lang="en-US" dirty="0" smtClean="0"/>
              <a:t>for plane geometry.</a:t>
            </a:r>
            <a:endParaRPr lang="en-US" dirty="0"/>
          </a:p>
        </p:txBody>
      </p:sp>
      <p:sp>
        <p:nvSpPr>
          <p:cNvPr id="9" name="SMARTPenAnnotation32"/>
          <p:cNvSpPr/>
          <p:nvPr/>
        </p:nvSpPr>
        <p:spPr>
          <a:xfrm>
            <a:off x="6312368" y="4072087"/>
            <a:ext cx="196671" cy="179858"/>
          </a:xfrm>
          <a:custGeom>
            <a:avLst/>
            <a:gdLst/>
            <a:ahLst/>
            <a:cxnLst/>
            <a:rect l="0" t="0" r="0" b="0"/>
            <a:pathLst>
              <a:path w="196671" h="179858">
                <a:moveTo>
                  <a:pt x="111291" y="34140"/>
                </a:moveTo>
                <a:lnTo>
                  <a:pt x="99360" y="22208"/>
                </a:lnTo>
                <a:lnTo>
                  <a:pt x="95717" y="20470"/>
                </a:lnTo>
                <a:lnTo>
                  <a:pt x="91384" y="19312"/>
                </a:lnTo>
                <a:lnTo>
                  <a:pt x="86590" y="18540"/>
                </a:lnTo>
                <a:lnTo>
                  <a:pt x="82441" y="18025"/>
                </a:lnTo>
                <a:lnTo>
                  <a:pt x="78723" y="17681"/>
                </a:lnTo>
                <a:lnTo>
                  <a:pt x="75292" y="17453"/>
                </a:lnTo>
                <a:lnTo>
                  <a:pt x="72052" y="18253"/>
                </a:lnTo>
                <a:lnTo>
                  <a:pt x="65912" y="21682"/>
                </a:lnTo>
                <a:lnTo>
                  <a:pt x="47998" y="33518"/>
                </a:lnTo>
                <a:lnTo>
                  <a:pt x="42426" y="37535"/>
                </a:lnTo>
                <a:lnTo>
                  <a:pt x="37759" y="41166"/>
                </a:lnTo>
                <a:lnTo>
                  <a:pt x="33695" y="44539"/>
                </a:lnTo>
                <a:lnTo>
                  <a:pt x="30033" y="48693"/>
                </a:lnTo>
                <a:lnTo>
                  <a:pt x="26639" y="53367"/>
                </a:lnTo>
                <a:lnTo>
                  <a:pt x="23424" y="58388"/>
                </a:lnTo>
                <a:lnTo>
                  <a:pt x="20328" y="62688"/>
                </a:lnTo>
                <a:lnTo>
                  <a:pt x="17312" y="66507"/>
                </a:lnTo>
                <a:lnTo>
                  <a:pt x="14348" y="70005"/>
                </a:lnTo>
                <a:lnTo>
                  <a:pt x="11420" y="74243"/>
                </a:lnTo>
                <a:lnTo>
                  <a:pt x="8516" y="78973"/>
                </a:lnTo>
                <a:lnTo>
                  <a:pt x="5626" y="84031"/>
                </a:lnTo>
                <a:lnTo>
                  <a:pt x="3701" y="88356"/>
                </a:lnTo>
                <a:lnTo>
                  <a:pt x="2417" y="92192"/>
                </a:lnTo>
                <a:lnTo>
                  <a:pt x="1561" y="95701"/>
                </a:lnTo>
                <a:lnTo>
                  <a:pt x="990" y="99946"/>
                </a:lnTo>
                <a:lnTo>
                  <a:pt x="610" y="104680"/>
                </a:lnTo>
                <a:lnTo>
                  <a:pt x="357" y="109742"/>
                </a:lnTo>
                <a:lnTo>
                  <a:pt x="74" y="120446"/>
                </a:lnTo>
                <a:lnTo>
                  <a:pt x="0" y="125967"/>
                </a:lnTo>
                <a:lnTo>
                  <a:pt x="902" y="130601"/>
                </a:lnTo>
                <a:lnTo>
                  <a:pt x="2456" y="134642"/>
                </a:lnTo>
                <a:lnTo>
                  <a:pt x="4444" y="138289"/>
                </a:lnTo>
                <a:lnTo>
                  <a:pt x="11794" y="152523"/>
                </a:lnTo>
                <a:lnTo>
                  <a:pt x="14480" y="156877"/>
                </a:lnTo>
                <a:lnTo>
                  <a:pt x="17223" y="160732"/>
                </a:lnTo>
                <a:lnTo>
                  <a:pt x="20004" y="164255"/>
                </a:lnTo>
                <a:lnTo>
                  <a:pt x="22811" y="166603"/>
                </a:lnTo>
                <a:lnTo>
                  <a:pt x="25635" y="168169"/>
                </a:lnTo>
                <a:lnTo>
                  <a:pt x="28469" y="169213"/>
                </a:lnTo>
                <a:lnTo>
                  <a:pt x="32264" y="170861"/>
                </a:lnTo>
                <a:lnTo>
                  <a:pt x="41561" y="175233"/>
                </a:lnTo>
                <a:lnTo>
                  <a:pt x="45755" y="176779"/>
                </a:lnTo>
                <a:lnTo>
                  <a:pt x="49503" y="177810"/>
                </a:lnTo>
                <a:lnTo>
                  <a:pt x="52954" y="178498"/>
                </a:lnTo>
                <a:lnTo>
                  <a:pt x="57160" y="178956"/>
                </a:lnTo>
                <a:lnTo>
                  <a:pt x="61869" y="179262"/>
                </a:lnTo>
                <a:lnTo>
                  <a:pt x="66913" y="179465"/>
                </a:lnTo>
                <a:lnTo>
                  <a:pt x="72181" y="178648"/>
                </a:lnTo>
                <a:lnTo>
                  <a:pt x="77598" y="177152"/>
                </a:lnTo>
                <a:lnTo>
                  <a:pt x="83114" y="175201"/>
                </a:lnTo>
                <a:lnTo>
                  <a:pt x="87744" y="172948"/>
                </a:lnTo>
                <a:lnTo>
                  <a:pt x="91783" y="170494"/>
                </a:lnTo>
                <a:lnTo>
                  <a:pt x="95428" y="167905"/>
                </a:lnTo>
                <a:lnTo>
                  <a:pt x="101669" y="164274"/>
                </a:lnTo>
                <a:lnTo>
                  <a:pt x="118763" y="155160"/>
                </a:lnTo>
                <a:lnTo>
                  <a:pt x="125797" y="150063"/>
                </a:lnTo>
                <a:lnTo>
                  <a:pt x="131439" y="144759"/>
                </a:lnTo>
                <a:lnTo>
                  <a:pt x="136153" y="139319"/>
                </a:lnTo>
                <a:lnTo>
                  <a:pt x="141201" y="132834"/>
                </a:lnTo>
                <a:lnTo>
                  <a:pt x="146471" y="125654"/>
                </a:lnTo>
                <a:lnTo>
                  <a:pt x="151890" y="118009"/>
                </a:lnTo>
                <a:lnTo>
                  <a:pt x="155502" y="111960"/>
                </a:lnTo>
                <a:lnTo>
                  <a:pt x="157910" y="106975"/>
                </a:lnTo>
                <a:lnTo>
                  <a:pt x="159516" y="102700"/>
                </a:lnTo>
                <a:lnTo>
                  <a:pt x="160586" y="98896"/>
                </a:lnTo>
                <a:lnTo>
                  <a:pt x="161300" y="95408"/>
                </a:lnTo>
                <a:lnTo>
                  <a:pt x="161775" y="92130"/>
                </a:lnTo>
                <a:lnTo>
                  <a:pt x="162093" y="88040"/>
                </a:lnTo>
                <a:lnTo>
                  <a:pt x="162304" y="83409"/>
                </a:lnTo>
                <a:lnTo>
                  <a:pt x="162444" y="78416"/>
                </a:lnTo>
                <a:lnTo>
                  <a:pt x="161586" y="73182"/>
                </a:lnTo>
                <a:lnTo>
                  <a:pt x="160061" y="67788"/>
                </a:lnTo>
                <a:lnTo>
                  <a:pt x="158092" y="62287"/>
                </a:lnTo>
                <a:lnTo>
                  <a:pt x="155827" y="57667"/>
                </a:lnTo>
                <a:lnTo>
                  <a:pt x="153364" y="53635"/>
                </a:lnTo>
                <a:lnTo>
                  <a:pt x="150770" y="49994"/>
                </a:lnTo>
                <a:lnTo>
                  <a:pt x="148088" y="46615"/>
                </a:lnTo>
                <a:lnTo>
                  <a:pt x="145348" y="43409"/>
                </a:lnTo>
                <a:lnTo>
                  <a:pt x="142568" y="40319"/>
                </a:lnTo>
                <a:lnTo>
                  <a:pt x="138810" y="38259"/>
                </a:lnTo>
                <a:lnTo>
                  <a:pt x="134400" y="36886"/>
                </a:lnTo>
                <a:lnTo>
                  <a:pt x="129555" y="35971"/>
                </a:lnTo>
                <a:lnTo>
                  <a:pt x="124419" y="35361"/>
                </a:lnTo>
                <a:lnTo>
                  <a:pt x="119091" y="34954"/>
                </a:lnTo>
                <a:lnTo>
                  <a:pt x="113634" y="34683"/>
                </a:lnTo>
                <a:lnTo>
                  <a:pt x="102490" y="34381"/>
                </a:lnTo>
                <a:lnTo>
                  <a:pt x="79814" y="34188"/>
                </a:lnTo>
                <a:lnTo>
                  <a:pt x="75067" y="35125"/>
                </a:lnTo>
                <a:lnTo>
                  <a:pt x="70949" y="36701"/>
                </a:lnTo>
                <a:lnTo>
                  <a:pt x="67251" y="38705"/>
                </a:lnTo>
                <a:lnTo>
                  <a:pt x="62881" y="41946"/>
                </a:lnTo>
                <a:lnTo>
                  <a:pt x="58064" y="46012"/>
                </a:lnTo>
                <a:lnTo>
                  <a:pt x="48582" y="54656"/>
                </a:lnTo>
                <a:lnTo>
                  <a:pt x="41193" y="61673"/>
                </a:lnTo>
                <a:lnTo>
                  <a:pt x="22826" y="79769"/>
                </a:lnTo>
                <a:lnTo>
                  <a:pt x="20883" y="84561"/>
                </a:lnTo>
                <a:lnTo>
                  <a:pt x="19586" y="90615"/>
                </a:lnTo>
                <a:lnTo>
                  <a:pt x="18722" y="97507"/>
                </a:lnTo>
                <a:lnTo>
                  <a:pt x="18146" y="104960"/>
                </a:lnTo>
                <a:lnTo>
                  <a:pt x="17762" y="112786"/>
                </a:lnTo>
                <a:lnTo>
                  <a:pt x="17506" y="120860"/>
                </a:lnTo>
                <a:lnTo>
                  <a:pt x="18288" y="127196"/>
                </a:lnTo>
                <a:lnTo>
                  <a:pt x="19762" y="132373"/>
                </a:lnTo>
                <a:lnTo>
                  <a:pt x="21697" y="136776"/>
                </a:lnTo>
                <a:lnTo>
                  <a:pt x="23939" y="140664"/>
                </a:lnTo>
                <a:lnTo>
                  <a:pt x="26387" y="144209"/>
                </a:lnTo>
                <a:lnTo>
                  <a:pt x="28971" y="147524"/>
                </a:lnTo>
                <a:lnTo>
                  <a:pt x="33551" y="151640"/>
                </a:lnTo>
                <a:lnTo>
                  <a:pt x="39462" y="156288"/>
                </a:lnTo>
                <a:lnTo>
                  <a:pt x="46260" y="161292"/>
                </a:lnTo>
                <a:lnTo>
                  <a:pt x="51745" y="165581"/>
                </a:lnTo>
                <a:lnTo>
                  <a:pt x="56354" y="169392"/>
                </a:lnTo>
                <a:lnTo>
                  <a:pt x="60379" y="172886"/>
                </a:lnTo>
                <a:lnTo>
                  <a:pt x="64015" y="175214"/>
                </a:lnTo>
                <a:lnTo>
                  <a:pt x="67391" y="176767"/>
                </a:lnTo>
                <a:lnTo>
                  <a:pt x="70595" y="177802"/>
                </a:lnTo>
                <a:lnTo>
                  <a:pt x="74635" y="178492"/>
                </a:lnTo>
                <a:lnTo>
                  <a:pt x="79234" y="178953"/>
                </a:lnTo>
                <a:lnTo>
                  <a:pt x="88471" y="179464"/>
                </a:lnTo>
                <a:lnTo>
                  <a:pt x="95752" y="179691"/>
                </a:lnTo>
                <a:lnTo>
                  <a:pt x="121420" y="179857"/>
                </a:lnTo>
                <a:lnTo>
                  <a:pt x="124711" y="178910"/>
                </a:lnTo>
                <a:lnTo>
                  <a:pt x="127858" y="177326"/>
                </a:lnTo>
                <a:lnTo>
                  <a:pt x="133894" y="173025"/>
                </a:lnTo>
                <a:lnTo>
                  <a:pt x="139752" y="167940"/>
                </a:lnTo>
                <a:lnTo>
                  <a:pt x="162058" y="146068"/>
                </a:lnTo>
                <a:lnTo>
                  <a:pt x="169901" y="137334"/>
                </a:lnTo>
                <a:lnTo>
                  <a:pt x="177035" y="128654"/>
                </a:lnTo>
                <a:lnTo>
                  <a:pt x="183695" y="120009"/>
                </a:lnTo>
                <a:lnTo>
                  <a:pt x="188136" y="112341"/>
                </a:lnTo>
                <a:lnTo>
                  <a:pt x="191097" y="105324"/>
                </a:lnTo>
                <a:lnTo>
                  <a:pt x="193069" y="98741"/>
                </a:lnTo>
                <a:lnTo>
                  <a:pt x="194385" y="92447"/>
                </a:lnTo>
                <a:lnTo>
                  <a:pt x="195262" y="86347"/>
                </a:lnTo>
                <a:lnTo>
                  <a:pt x="195847" y="80375"/>
                </a:lnTo>
                <a:lnTo>
                  <a:pt x="196237" y="74488"/>
                </a:lnTo>
                <a:lnTo>
                  <a:pt x="196497" y="68659"/>
                </a:lnTo>
                <a:lnTo>
                  <a:pt x="196670" y="62868"/>
                </a:lnTo>
                <a:lnTo>
                  <a:pt x="195833" y="57102"/>
                </a:lnTo>
                <a:lnTo>
                  <a:pt x="194323" y="51353"/>
                </a:lnTo>
                <a:lnTo>
                  <a:pt x="192363" y="45615"/>
                </a:lnTo>
                <a:lnTo>
                  <a:pt x="190104" y="40838"/>
                </a:lnTo>
                <a:lnTo>
                  <a:pt x="187646" y="36700"/>
                </a:lnTo>
                <a:lnTo>
                  <a:pt x="185055" y="32989"/>
                </a:lnTo>
                <a:lnTo>
                  <a:pt x="182375" y="29563"/>
                </a:lnTo>
                <a:lnTo>
                  <a:pt x="179635" y="26326"/>
                </a:lnTo>
                <a:lnTo>
                  <a:pt x="176857" y="23216"/>
                </a:lnTo>
                <a:lnTo>
                  <a:pt x="171229" y="17220"/>
                </a:lnTo>
                <a:lnTo>
                  <a:pt x="159855" y="5609"/>
                </a:lnTo>
                <a:lnTo>
                  <a:pt x="157003" y="3690"/>
                </a:lnTo>
                <a:lnTo>
                  <a:pt x="151292" y="1556"/>
                </a:lnTo>
                <a:lnTo>
                  <a:pt x="147484" y="988"/>
                </a:lnTo>
                <a:lnTo>
                  <a:pt x="143040" y="608"/>
                </a:lnTo>
                <a:lnTo>
                  <a:pt x="138172" y="356"/>
                </a:lnTo>
                <a:lnTo>
                  <a:pt x="127684" y="75"/>
                </a:lnTo>
                <a:lnTo>
                  <a:pt x="122220" y="0"/>
                </a:lnTo>
                <a:lnTo>
                  <a:pt x="115719" y="903"/>
                </a:lnTo>
                <a:lnTo>
                  <a:pt x="108528" y="2457"/>
                </a:lnTo>
                <a:lnTo>
                  <a:pt x="100877" y="4445"/>
                </a:lnTo>
                <a:lnTo>
                  <a:pt x="93871" y="6724"/>
                </a:lnTo>
                <a:lnTo>
                  <a:pt x="87296" y="9195"/>
                </a:lnTo>
                <a:lnTo>
                  <a:pt x="81007" y="11795"/>
                </a:lnTo>
                <a:lnTo>
                  <a:pt x="75861" y="13529"/>
                </a:lnTo>
                <a:lnTo>
                  <a:pt x="71479" y="14684"/>
                </a:lnTo>
                <a:lnTo>
                  <a:pt x="59857" y="169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3"/>
          <p:cNvSpPr/>
          <p:nvPr/>
        </p:nvSpPr>
        <p:spPr>
          <a:xfrm>
            <a:off x="7350798" y="2710732"/>
            <a:ext cx="263894" cy="228238"/>
          </a:xfrm>
          <a:custGeom>
            <a:avLst/>
            <a:gdLst/>
            <a:ahLst/>
            <a:cxnLst/>
            <a:rect l="0" t="0" r="0" b="0"/>
            <a:pathLst>
              <a:path w="263894" h="228238">
                <a:moveTo>
                  <a:pt x="75844" y="32468"/>
                </a:moveTo>
                <a:lnTo>
                  <a:pt x="62192" y="41569"/>
                </a:lnTo>
                <a:lnTo>
                  <a:pt x="57218" y="45203"/>
                </a:lnTo>
                <a:lnTo>
                  <a:pt x="49151" y="51780"/>
                </a:lnTo>
                <a:lnTo>
                  <a:pt x="42390" y="57878"/>
                </a:lnTo>
                <a:lnTo>
                  <a:pt x="36211" y="63764"/>
                </a:lnTo>
                <a:lnTo>
                  <a:pt x="30289" y="69555"/>
                </a:lnTo>
                <a:lnTo>
                  <a:pt x="27377" y="73385"/>
                </a:lnTo>
                <a:lnTo>
                  <a:pt x="24482" y="77843"/>
                </a:lnTo>
                <a:lnTo>
                  <a:pt x="21600" y="82721"/>
                </a:lnTo>
                <a:lnTo>
                  <a:pt x="19679" y="87877"/>
                </a:lnTo>
                <a:lnTo>
                  <a:pt x="18398" y="93220"/>
                </a:lnTo>
                <a:lnTo>
                  <a:pt x="17544" y="98687"/>
                </a:lnTo>
                <a:lnTo>
                  <a:pt x="16975" y="104236"/>
                </a:lnTo>
                <a:lnTo>
                  <a:pt x="16596" y="109841"/>
                </a:lnTo>
                <a:lnTo>
                  <a:pt x="16343" y="115482"/>
                </a:lnTo>
                <a:lnTo>
                  <a:pt x="15987" y="146176"/>
                </a:lnTo>
                <a:lnTo>
                  <a:pt x="17842" y="156851"/>
                </a:lnTo>
                <a:lnTo>
                  <a:pt x="20983" y="166825"/>
                </a:lnTo>
                <a:lnTo>
                  <a:pt x="24982" y="176332"/>
                </a:lnTo>
                <a:lnTo>
                  <a:pt x="29554" y="183622"/>
                </a:lnTo>
                <a:lnTo>
                  <a:pt x="34507" y="189435"/>
                </a:lnTo>
                <a:lnTo>
                  <a:pt x="44137" y="198433"/>
                </a:lnTo>
                <a:lnTo>
                  <a:pt x="51592" y="205608"/>
                </a:lnTo>
                <a:lnTo>
                  <a:pt x="55866" y="207902"/>
                </a:lnTo>
                <a:lnTo>
                  <a:pt x="60620" y="209431"/>
                </a:lnTo>
                <a:lnTo>
                  <a:pt x="65695" y="210451"/>
                </a:lnTo>
                <a:lnTo>
                  <a:pt x="70983" y="211130"/>
                </a:lnTo>
                <a:lnTo>
                  <a:pt x="76414" y="211584"/>
                </a:lnTo>
                <a:lnTo>
                  <a:pt x="81939" y="211886"/>
                </a:lnTo>
                <a:lnTo>
                  <a:pt x="93158" y="212222"/>
                </a:lnTo>
                <a:lnTo>
                  <a:pt x="111332" y="212437"/>
                </a:lnTo>
                <a:lnTo>
                  <a:pt x="115695" y="211502"/>
                </a:lnTo>
                <a:lnTo>
                  <a:pt x="120509" y="209926"/>
                </a:lnTo>
                <a:lnTo>
                  <a:pt x="125623" y="207924"/>
                </a:lnTo>
                <a:lnTo>
                  <a:pt x="130938" y="205636"/>
                </a:lnTo>
                <a:lnTo>
                  <a:pt x="141922" y="200554"/>
                </a:lnTo>
                <a:lnTo>
                  <a:pt x="158817" y="192338"/>
                </a:lnTo>
                <a:lnTo>
                  <a:pt x="164497" y="188577"/>
                </a:lnTo>
                <a:lnTo>
                  <a:pt x="170189" y="184166"/>
                </a:lnTo>
                <a:lnTo>
                  <a:pt x="175888" y="179320"/>
                </a:lnTo>
                <a:lnTo>
                  <a:pt x="180640" y="174184"/>
                </a:lnTo>
                <a:lnTo>
                  <a:pt x="184760" y="168855"/>
                </a:lnTo>
                <a:lnTo>
                  <a:pt x="188460" y="163398"/>
                </a:lnTo>
                <a:lnTo>
                  <a:pt x="193784" y="156902"/>
                </a:lnTo>
                <a:lnTo>
                  <a:pt x="200191" y="149714"/>
                </a:lnTo>
                <a:lnTo>
                  <a:pt x="207320" y="142064"/>
                </a:lnTo>
                <a:lnTo>
                  <a:pt x="212072" y="135059"/>
                </a:lnTo>
                <a:lnTo>
                  <a:pt x="215240" y="128485"/>
                </a:lnTo>
                <a:lnTo>
                  <a:pt x="229426" y="86042"/>
                </a:lnTo>
                <a:lnTo>
                  <a:pt x="231573" y="74851"/>
                </a:lnTo>
                <a:lnTo>
                  <a:pt x="232050" y="65486"/>
                </a:lnTo>
                <a:lnTo>
                  <a:pt x="231417" y="57337"/>
                </a:lnTo>
                <a:lnTo>
                  <a:pt x="230042" y="50952"/>
                </a:lnTo>
                <a:lnTo>
                  <a:pt x="228172" y="45743"/>
                </a:lnTo>
                <a:lnTo>
                  <a:pt x="218329" y="25988"/>
                </a:lnTo>
                <a:lnTo>
                  <a:pt x="214648" y="21481"/>
                </a:lnTo>
                <a:lnTo>
                  <a:pt x="210290" y="17523"/>
                </a:lnTo>
                <a:lnTo>
                  <a:pt x="205480" y="13932"/>
                </a:lnTo>
                <a:lnTo>
                  <a:pt x="197595" y="7402"/>
                </a:lnTo>
                <a:lnTo>
                  <a:pt x="194159" y="4327"/>
                </a:lnTo>
                <a:lnTo>
                  <a:pt x="189963" y="2277"/>
                </a:lnTo>
                <a:lnTo>
                  <a:pt x="185261" y="911"/>
                </a:lnTo>
                <a:lnTo>
                  <a:pt x="180221" y="0"/>
                </a:lnTo>
                <a:lnTo>
                  <a:pt x="174956" y="345"/>
                </a:lnTo>
                <a:lnTo>
                  <a:pt x="169542" y="1528"/>
                </a:lnTo>
                <a:lnTo>
                  <a:pt x="164027" y="3268"/>
                </a:lnTo>
                <a:lnTo>
                  <a:pt x="158445" y="5381"/>
                </a:lnTo>
                <a:lnTo>
                  <a:pt x="152819" y="7743"/>
                </a:lnTo>
                <a:lnTo>
                  <a:pt x="147163" y="10269"/>
                </a:lnTo>
                <a:lnTo>
                  <a:pt x="140535" y="12906"/>
                </a:lnTo>
                <a:lnTo>
                  <a:pt x="125551" y="18376"/>
                </a:lnTo>
                <a:lnTo>
                  <a:pt x="118507" y="22121"/>
                </a:lnTo>
                <a:lnTo>
                  <a:pt x="111906" y="26522"/>
                </a:lnTo>
                <a:lnTo>
                  <a:pt x="96635" y="38398"/>
                </a:lnTo>
                <a:lnTo>
                  <a:pt x="73972" y="56376"/>
                </a:lnTo>
                <a:lnTo>
                  <a:pt x="62213" y="66504"/>
                </a:lnTo>
                <a:lnTo>
                  <a:pt x="50564" y="77066"/>
                </a:lnTo>
                <a:lnTo>
                  <a:pt x="38988" y="87917"/>
                </a:lnTo>
                <a:lnTo>
                  <a:pt x="29366" y="98962"/>
                </a:lnTo>
                <a:lnTo>
                  <a:pt x="21046" y="110134"/>
                </a:lnTo>
                <a:lnTo>
                  <a:pt x="13595" y="121393"/>
                </a:lnTo>
                <a:lnTo>
                  <a:pt x="8627" y="131756"/>
                </a:lnTo>
                <a:lnTo>
                  <a:pt x="5315" y="141523"/>
                </a:lnTo>
                <a:lnTo>
                  <a:pt x="3108" y="150891"/>
                </a:lnTo>
                <a:lnTo>
                  <a:pt x="1636" y="159994"/>
                </a:lnTo>
                <a:lnTo>
                  <a:pt x="654" y="168920"/>
                </a:lnTo>
                <a:lnTo>
                  <a:pt x="0" y="177728"/>
                </a:lnTo>
                <a:lnTo>
                  <a:pt x="516" y="185506"/>
                </a:lnTo>
                <a:lnTo>
                  <a:pt x="1813" y="192596"/>
                </a:lnTo>
                <a:lnTo>
                  <a:pt x="3630" y="199227"/>
                </a:lnTo>
                <a:lnTo>
                  <a:pt x="5794" y="204601"/>
                </a:lnTo>
                <a:lnTo>
                  <a:pt x="8189" y="209135"/>
                </a:lnTo>
                <a:lnTo>
                  <a:pt x="10738" y="213111"/>
                </a:lnTo>
                <a:lnTo>
                  <a:pt x="14343" y="215762"/>
                </a:lnTo>
                <a:lnTo>
                  <a:pt x="18650" y="217529"/>
                </a:lnTo>
                <a:lnTo>
                  <a:pt x="23427" y="218707"/>
                </a:lnTo>
                <a:lnTo>
                  <a:pt x="28518" y="220444"/>
                </a:lnTo>
                <a:lnTo>
                  <a:pt x="33816" y="222556"/>
                </a:lnTo>
                <a:lnTo>
                  <a:pt x="39253" y="224915"/>
                </a:lnTo>
                <a:lnTo>
                  <a:pt x="44782" y="226489"/>
                </a:lnTo>
                <a:lnTo>
                  <a:pt x="50374" y="227537"/>
                </a:lnTo>
                <a:lnTo>
                  <a:pt x="56007" y="228237"/>
                </a:lnTo>
                <a:lnTo>
                  <a:pt x="61667" y="227750"/>
                </a:lnTo>
                <a:lnTo>
                  <a:pt x="67345" y="226473"/>
                </a:lnTo>
                <a:lnTo>
                  <a:pt x="94697" y="217580"/>
                </a:lnTo>
                <a:lnTo>
                  <a:pt x="102700" y="215884"/>
                </a:lnTo>
                <a:lnTo>
                  <a:pt x="110893" y="214752"/>
                </a:lnTo>
                <a:lnTo>
                  <a:pt x="119212" y="213998"/>
                </a:lnTo>
                <a:lnTo>
                  <a:pt x="126664" y="211591"/>
                </a:lnTo>
                <a:lnTo>
                  <a:pt x="133537" y="208080"/>
                </a:lnTo>
                <a:lnTo>
                  <a:pt x="140023" y="203835"/>
                </a:lnTo>
                <a:lnTo>
                  <a:pt x="147205" y="200053"/>
                </a:lnTo>
                <a:lnTo>
                  <a:pt x="154851" y="196579"/>
                </a:lnTo>
                <a:lnTo>
                  <a:pt x="162805" y="193310"/>
                </a:lnTo>
                <a:lnTo>
                  <a:pt x="170013" y="189226"/>
                </a:lnTo>
                <a:lnTo>
                  <a:pt x="176723" y="184598"/>
                </a:lnTo>
                <a:lnTo>
                  <a:pt x="183102" y="179608"/>
                </a:lnTo>
                <a:lnTo>
                  <a:pt x="189260" y="174376"/>
                </a:lnTo>
                <a:lnTo>
                  <a:pt x="195270" y="168983"/>
                </a:lnTo>
                <a:lnTo>
                  <a:pt x="201181" y="163483"/>
                </a:lnTo>
                <a:lnTo>
                  <a:pt x="207027" y="158864"/>
                </a:lnTo>
                <a:lnTo>
                  <a:pt x="212829" y="154832"/>
                </a:lnTo>
                <a:lnTo>
                  <a:pt x="218602" y="151191"/>
                </a:lnTo>
                <a:lnTo>
                  <a:pt x="224356" y="146859"/>
                </a:lnTo>
                <a:lnTo>
                  <a:pt x="230097" y="142066"/>
                </a:lnTo>
                <a:lnTo>
                  <a:pt x="235829" y="136966"/>
                </a:lnTo>
                <a:lnTo>
                  <a:pt x="240603" y="131661"/>
                </a:lnTo>
                <a:lnTo>
                  <a:pt x="244739" y="126219"/>
                </a:lnTo>
                <a:lnTo>
                  <a:pt x="248449" y="120686"/>
                </a:lnTo>
                <a:lnTo>
                  <a:pt x="251873" y="115092"/>
                </a:lnTo>
                <a:lnTo>
                  <a:pt x="255109" y="109458"/>
                </a:lnTo>
                <a:lnTo>
                  <a:pt x="258219" y="103797"/>
                </a:lnTo>
                <a:lnTo>
                  <a:pt x="260293" y="98118"/>
                </a:lnTo>
                <a:lnTo>
                  <a:pt x="261675" y="92427"/>
                </a:lnTo>
                <a:lnTo>
                  <a:pt x="262596" y="86728"/>
                </a:lnTo>
                <a:lnTo>
                  <a:pt x="263210" y="79119"/>
                </a:lnTo>
                <a:lnTo>
                  <a:pt x="263620" y="70236"/>
                </a:lnTo>
                <a:lnTo>
                  <a:pt x="263893" y="60504"/>
                </a:lnTo>
                <a:lnTo>
                  <a:pt x="263123" y="51158"/>
                </a:lnTo>
                <a:lnTo>
                  <a:pt x="261656" y="42071"/>
                </a:lnTo>
                <a:lnTo>
                  <a:pt x="259726" y="33154"/>
                </a:lnTo>
                <a:lnTo>
                  <a:pt x="256535" y="27211"/>
                </a:lnTo>
                <a:lnTo>
                  <a:pt x="252503" y="23248"/>
                </a:lnTo>
                <a:lnTo>
                  <a:pt x="247909" y="20606"/>
                </a:lnTo>
                <a:lnTo>
                  <a:pt x="240265" y="15131"/>
                </a:lnTo>
                <a:lnTo>
                  <a:pt x="236893" y="12337"/>
                </a:lnTo>
                <a:lnTo>
                  <a:pt x="232740" y="10475"/>
                </a:lnTo>
                <a:lnTo>
                  <a:pt x="228067" y="9233"/>
                </a:lnTo>
                <a:lnTo>
                  <a:pt x="223045" y="8406"/>
                </a:lnTo>
                <a:lnTo>
                  <a:pt x="217794" y="8806"/>
                </a:lnTo>
                <a:lnTo>
                  <a:pt x="212387" y="10026"/>
                </a:lnTo>
                <a:lnTo>
                  <a:pt x="206878" y="11792"/>
                </a:lnTo>
                <a:lnTo>
                  <a:pt x="201300" y="12968"/>
                </a:lnTo>
                <a:lnTo>
                  <a:pt x="195677" y="13753"/>
                </a:lnTo>
                <a:lnTo>
                  <a:pt x="190023" y="14276"/>
                </a:lnTo>
                <a:lnTo>
                  <a:pt x="183395" y="16530"/>
                </a:lnTo>
                <a:lnTo>
                  <a:pt x="176120" y="19938"/>
                </a:lnTo>
                <a:lnTo>
                  <a:pt x="161369" y="27851"/>
                </a:lnTo>
                <a:lnTo>
                  <a:pt x="148462" y="34544"/>
                </a:lnTo>
                <a:lnTo>
                  <a:pt x="139496" y="40519"/>
                </a:lnTo>
                <a:lnTo>
                  <a:pt x="128757" y="48313"/>
                </a:lnTo>
                <a:lnTo>
                  <a:pt x="116834" y="57318"/>
                </a:lnTo>
                <a:lnTo>
                  <a:pt x="107933" y="66180"/>
                </a:lnTo>
                <a:lnTo>
                  <a:pt x="101047" y="74945"/>
                </a:lnTo>
                <a:lnTo>
                  <a:pt x="88950" y="94209"/>
                </a:lnTo>
                <a:lnTo>
                  <a:pt x="74049" y="118646"/>
                </a:lnTo>
                <a:lnTo>
                  <a:pt x="68933" y="129925"/>
                </a:lnTo>
                <a:lnTo>
                  <a:pt x="65522" y="140301"/>
                </a:lnTo>
                <a:lnTo>
                  <a:pt x="63247" y="150077"/>
                </a:lnTo>
                <a:lnTo>
                  <a:pt x="61732" y="157546"/>
                </a:lnTo>
                <a:lnTo>
                  <a:pt x="60720" y="163478"/>
                </a:lnTo>
                <a:lnTo>
                  <a:pt x="60047" y="168386"/>
                </a:lnTo>
                <a:lnTo>
                  <a:pt x="59597" y="172610"/>
                </a:lnTo>
                <a:lnTo>
                  <a:pt x="59298" y="176378"/>
                </a:lnTo>
                <a:lnTo>
                  <a:pt x="58699" y="1867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"/>
          <p:cNvSpPr/>
          <p:nvPr/>
        </p:nvSpPr>
        <p:spPr>
          <a:xfrm>
            <a:off x="6020752" y="2403184"/>
            <a:ext cx="1911668" cy="2337409"/>
          </a:xfrm>
          <a:custGeom>
            <a:avLst/>
            <a:gdLst/>
            <a:ahLst/>
            <a:cxnLst/>
            <a:rect l="0" t="0" r="0" b="0"/>
            <a:pathLst>
              <a:path w="1911668" h="2337409">
                <a:moveTo>
                  <a:pt x="0" y="2337408"/>
                </a:moveTo>
                <a:lnTo>
                  <a:pt x="4551" y="2323756"/>
                </a:lnTo>
                <a:lnTo>
                  <a:pt x="8749" y="2317829"/>
                </a:lnTo>
                <a:lnTo>
                  <a:pt x="26405" y="2299433"/>
                </a:lnTo>
                <a:lnTo>
                  <a:pt x="48136" y="2265047"/>
                </a:lnTo>
                <a:lnTo>
                  <a:pt x="68554" y="2240684"/>
                </a:lnTo>
                <a:lnTo>
                  <a:pt x="84555" y="2215221"/>
                </a:lnTo>
                <a:lnTo>
                  <a:pt x="95048" y="2204363"/>
                </a:lnTo>
                <a:lnTo>
                  <a:pt x="100513" y="2200133"/>
                </a:lnTo>
                <a:lnTo>
                  <a:pt x="111665" y="2185275"/>
                </a:lnTo>
                <a:lnTo>
                  <a:pt x="145752" y="2134399"/>
                </a:lnTo>
                <a:lnTo>
                  <a:pt x="160343" y="2115332"/>
                </a:lnTo>
                <a:lnTo>
                  <a:pt x="204615" y="2047024"/>
                </a:lnTo>
                <a:lnTo>
                  <a:pt x="221599" y="2021498"/>
                </a:lnTo>
                <a:lnTo>
                  <a:pt x="273954" y="1952188"/>
                </a:lnTo>
                <a:lnTo>
                  <a:pt x="287758" y="1929793"/>
                </a:lnTo>
                <a:lnTo>
                  <a:pt x="309006" y="1888627"/>
                </a:lnTo>
                <a:lnTo>
                  <a:pt x="319264" y="1873154"/>
                </a:lnTo>
                <a:lnTo>
                  <a:pt x="331346" y="1850284"/>
                </a:lnTo>
                <a:lnTo>
                  <a:pt x="341258" y="1840556"/>
                </a:lnTo>
                <a:lnTo>
                  <a:pt x="349473" y="1825438"/>
                </a:lnTo>
                <a:lnTo>
                  <a:pt x="359453" y="1803125"/>
                </a:lnTo>
                <a:lnTo>
                  <a:pt x="406819" y="1734913"/>
                </a:lnTo>
                <a:lnTo>
                  <a:pt x="473527" y="1636134"/>
                </a:lnTo>
                <a:lnTo>
                  <a:pt x="524829" y="1570811"/>
                </a:lnTo>
                <a:lnTo>
                  <a:pt x="573229" y="1499522"/>
                </a:lnTo>
                <a:lnTo>
                  <a:pt x="592755" y="1468962"/>
                </a:lnTo>
                <a:lnTo>
                  <a:pt x="614363" y="1445632"/>
                </a:lnTo>
                <a:lnTo>
                  <a:pt x="657909" y="1383394"/>
                </a:lnTo>
                <a:lnTo>
                  <a:pt x="671610" y="1371583"/>
                </a:lnTo>
                <a:lnTo>
                  <a:pt x="721523" y="1299888"/>
                </a:lnTo>
                <a:lnTo>
                  <a:pt x="773831" y="1234532"/>
                </a:lnTo>
                <a:lnTo>
                  <a:pt x="832385" y="1166283"/>
                </a:lnTo>
                <a:lnTo>
                  <a:pt x="841754" y="1157143"/>
                </a:lnTo>
                <a:lnTo>
                  <a:pt x="846920" y="1153372"/>
                </a:lnTo>
                <a:lnTo>
                  <a:pt x="855199" y="1144102"/>
                </a:lnTo>
                <a:lnTo>
                  <a:pt x="905745" y="1079136"/>
                </a:lnTo>
                <a:lnTo>
                  <a:pt x="960074" y="1006661"/>
                </a:lnTo>
                <a:lnTo>
                  <a:pt x="1048224" y="915832"/>
                </a:lnTo>
                <a:lnTo>
                  <a:pt x="1103044" y="846742"/>
                </a:lnTo>
                <a:lnTo>
                  <a:pt x="1112224" y="833832"/>
                </a:lnTo>
                <a:lnTo>
                  <a:pt x="1132505" y="812404"/>
                </a:lnTo>
                <a:lnTo>
                  <a:pt x="1150051" y="798223"/>
                </a:lnTo>
                <a:lnTo>
                  <a:pt x="1183926" y="760682"/>
                </a:lnTo>
                <a:lnTo>
                  <a:pt x="1218734" y="731797"/>
                </a:lnTo>
                <a:lnTo>
                  <a:pt x="1276606" y="666953"/>
                </a:lnTo>
                <a:lnTo>
                  <a:pt x="1288423" y="655819"/>
                </a:lnTo>
                <a:lnTo>
                  <a:pt x="1304834" y="643243"/>
                </a:lnTo>
                <a:lnTo>
                  <a:pt x="1363115" y="571671"/>
                </a:lnTo>
                <a:lnTo>
                  <a:pt x="1386346" y="549132"/>
                </a:lnTo>
                <a:lnTo>
                  <a:pt x="1395934" y="543129"/>
                </a:lnTo>
                <a:lnTo>
                  <a:pt x="1404005" y="534746"/>
                </a:lnTo>
                <a:lnTo>
                  <a:pt x="1456035" y="469902"/>
                </a:lnTo>
                <a:lnTo>
                  <a:pt x="1508058" y="403667"/>
                </a:lnTo>
                <a:lnTo>
                  <a:pt x="1560444" y="344176"/>
                </a:lnTo>
                <a:lnTo>
                  <a:pt x="1613074" y="280932"/>
                </a:lnTo>
                <a:lnTo>
                  <a:pt x="1667057" y="225626"/>
                </a:lnTo>
                <a:lnTo>
                  <a:pt x="1689965" y="206639"/>
                </a:lnTo>
                <a:lnTo>
                  <a:pt x="1740903" y="156129"/>
                </a:lnTo>
                <a:lnTo>
                  <a:pt x="1779617" y="119013"/>
                </a:lnTo>
                <a:lnTo>
                  <a:pt x="1835401" y="56730"/>
                </a:lnTo>
                <a:lnTo>
                  <a:pt x="1876336" y="16260"/>
                </a:lnTo>
                <a:lnTo>
                  <a:pt x="1899007" y="13"/>
                </a:lnTo>
                <a:lnTo>
                  <a:pt x="1901322" y="0"/>
                </a:lnTo>
                <a:lnTo>
                  <a:pt x="1903818" y="943"/>
                </a:lnTo>
                <a:lnTo>
                  <a:pt x="1911667" y="56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"/>
          <p:cNvSpPr/>
          <p:nvPr/>
        </p:nvSpPr>
        <p:spPr>
          <a:xfrm>
            <a:off x="5943600" y="4534852"/>
            <a:ext cx="308610" cy="257059"/>
          </a:xfrm>
          <a:custGeom>
            <a:avLst/>
            <a:gdLst/>
            <a:ahLst/>
            <a:cxnLst/>
            <a:rect l="0" t="0" r="0" b="0"/>
            <a:pathLst>
              <a:path w="308610" h="257059">
                <a:moveTo>
                  <a:pt x="0" y="0"/>
                </a:moveTo>
                <a:lnTo>
                  <a:pt x="0" y="145137"/>
                </a:lnTo>
                <a:lnTo>
                  <a:pt x="952" y="152003"/>
                </a:lnTo>
                <a:lnTo>
                  <a:pt x="2540" y="157533"/>
                </a:lnTo>
                <a:lnTo>
                  <a:pt x="4550" y="162172"/>
                </a:lnTo>
                <a:lnTo>
                  <a:pt x="5891" y="168122"/>
                </a:lnTo>
                <a:lnTo>
                  <a:pt x="6785" y="174946"/>
                </a:lnTo>
                <a:lnTo>
                  <a:pt x="7778" y="188244"/>
                </a:lnTo>
                <a:lnTo>
                  <a:pt x="8219" y="197329"/>
                </a:lnTo>
                <a:lnTo>
                  <a:pt x="8415" y="204542"/>
                </a:lnTo>
                <a:lnTo>
                  <a:pt x="8467" y="207799"/>
                </a:lnTo>
                <a:lnTo>
                  <a:pt x="9455" y="212828"/>
                </a:lnTo>
                <a:lnTo>
                  <a:pt x="11065" y="219038"/>
                </a:lnTo>
                <a:lnTo>
                  <a:pt x="13092" y="226035"/>
                </a:lnTo>
                <a:lnTo>
                  <a:pt x="15395" y="230700"/>
                </a:lnTo>
                <a:lnTo>
                  <a:pt x="17883" y="233810"/>
                </a:lnTo>
                <a:lnTo>
                  <a:pt x="20495" y="235883"/>
                </a:lnTo>
                <a:lnTo>
                  <a:pt x="22235" y="238218"/>
                </a:lnTo>
                <a:lnTo>
                  <a:pt x="24170" y="243353"/>
                </a:lnTo>
                <a:lnTo>
                  <a:pt x="25638" y="245102"/>
                </a:lnTo>
                <a:lnTo>
                  <a:pt x="27569" y="246269"/>
                </a:lnTo>
                <a:lnTo>
                  <a:pt x="29810" y="247047"/>
                </a:lnTo>
                <a:lnTo>
                  <a:pt x="34838" y="250451"/>
                </a:lnTo>
                <a:lnTo>
                  <a:pt x="37513" y="252692"/>
                </a:lnTo>
                <a:lnTo>
                  <a:pt x="40249" y="254187"/>
                </a:lnTo>
                <a:lnTo>
                  <a:pt x="45828" y="255847"/>
                </a:lnTo>
                <a:lnTo>
                  <a:pt x="54324" y="256782"/>
                </a:lnTo>
                <a:lnTo>
                  <a:pt x="62874" y="257058"/>
                </a:lnTo>
                <a:lnTo>
                  <a:pt x="71124" y="254583"/>
                </a:lnTo>
                <a:lnTo>
                  <a:pt x="80188" y="250308"/>
                </a:lnTo>
                <a:lnTo>
                  <a:pt x="87391" y="245233"/>
                </a:lnTo>
                <a:lnTo>
                  <a:pt x="93768" y="242343"/>
                </a:lnTo>
                <a:lnTo>
                  <a:pt x="96802" y="241571"/>
                </a:lnTo>
                <a:lnTo>
                  <a:pt x="102713" y="238175"/>
                </a:lnTo>
                <a:lnTo>
                  <a:pt x="111395" y="230908"/>
                </a:lnTo>
                <a:lnTo>
                  <a:pt x="117136" y="225498"/>
                </a:lnTo>
                <a:lnTo>
                  <a:pt x="133663" y="209184"/>
                </a:lnTo>
                <a:lnTo>
                  <a:pt x="140544" y="202322"/>
                </a:lnTo>
                <a:lnTo>
                  <a:pt x="146083" y="195841"/>
                </a:lnTo>
                <a:lnTo>
                  <a:pt x="150729" y="189616"/>
                </a:lnTo>
                <a:lnTo>
                  <a:pt x="154778" y="183561"/>
                </a:lnTo>
                <a:lnTo>
                  <a:pt x="159383" y="178571"/>
                </a:lnTo>
                <a:lnTo>
                  <a:pt x="164358" y="174292"/>
                </a:lnTo>
                <a:lnTo>
                  <a:pt x="169579" y="170487"/>
                </a:lnTo>
                <a:lnTo>
                  <a:pt x="176870" y="164141"/>
                </a:lnTo>
                <a:lnTo>
                  <a:pt x="185541" y="156100"/>
                </a:lnTo>
                <a:lnTo>
                  <a:pt x="217730" y="124920"/>
                </a:lnTo>
                <a:lnTo>
                  <a:pt x="223259" y="118523"/>
                </a:lnTo>
                <a:lnTo>
                  <a:pt x="227896" y="112353"/>
                </a:lnTo>
                <a:lnTo>
                  <a:pt x="231941" y="106334"/>
                </a:lnTo>
                <a:lnTo>
                  <a:pt x="239400" y="98512"/>
                </a:lnTo>
                <a:lnTo>
                  <a:pt x="249135" y="89488"/>
                </a:lnTo>
                <a:lnTo>
                  <a:pt x="260387" y="79661"/>
                </a:lnTo>
                <a:lnTo>
                  <a:pt x="277970" y="63662"/>
                </a:lnTo>
                <a:lnTo>
                  <a:pt x="296038" y="46485"/>
                </a:lnTo>
                <a:lnTo>
                  <a:pt x="308609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"/>
          <p:cNvSpPr/>
          <p:nvPr/>
        </p:nvSpPr>
        <p:spPr>
          <a:xfrm>
            <a:off x="7743825" y="2331869"/>
            <a:ext cx="291349" cy="291317"/>
          </a:xfrm>
          <a:custGeom>
            <a:avLst/>
            <a:gdLst/>
            <a:ahLst/>
            <a:cxnLst/>
            <a:rect l="0" t="0" r="0" b="0"/>
            <a:pathLst>
              <a:path w="291349" h="291317">
                <a:moveTo>
                  <a:pt x="0" y="59858"/>
                </a:moveTo>
                <a:lnTo>
                  <a:pt x="34074" y="59858"/>
                </a:lnTo>
                <a:lnTo>
                  <a:pt x="38909" y="58906"/>
                </a:lnTo>
                <a:lnTo>
                  <a:pt x="44036" y="57318"/>
                </a:lnTo>
                <a:lnTo>
                  <a:pt x="49361" y="55307"/>
                </a:lnTo>
                <a:lnTo>
                  <a:pt x="57815" y="53073"/>
                </a:lnTo>
                <a:lnTo>
                  <a:pt x="61404" y="52477"/>
                </a:lnTo>
                <a:lnTo>
                  <a:pt x="67605" y="50175"/>
                </a:lnTo>
                <a:lnTo>
                  <a:pt x="75551" y="46735"/>
                </a:lnTo>
                <a:lnTo>
                  <a:pt x="99855" y="35332"/>
                </a:lnTo>
                <a:lnTo>
                  <a:pt x="106575" y="32077"/>
                </a:lnTo>
                <a:lnTo>
                  <a:pt x="114865" y="28955"/>
                </a:lnTo>
                <a:lnTo>
                  <a:pt x="124201" y="25921"/>
                </a:lnTo>
                <a:lnTo>
                  <a:pt x="134235" y="22946"/>
                </a:lnTo>
                <a:lnTo>
                  <a:pt x="155546" y="17100"/>
                </a:lnTo>
                <a:lnTo>
                  <a:pt x="200269" y="5586"/>
                </a:lnTo>
                <a:lnTo>
                  <a:pt x="211618" y="3674"/>
                </a:lnTo>
                <a:lnTo>
                  <a:pt x="222994" y="2400"/>
                </a:lnTo>
                <a:lnTo>
                  <a:pt x="242936" y="984"/>
                </a:lnTo>
                <a:lnTo>
                  <a:pt x="262556" y="0"/>
                </a:lnTo>
                <a:lnTo>
                  <a:pt x="264572" y="902"/>
                </a:lnTo>
                <a:lnTo>
                  <a:pt x="271961" y="6724"/>
                </a:lnTo>
                <a:lnTo>
                  <a:pt x="277398" y="11795"/>
                </a:lnTo>
                <a:lnTo>
                  <a:pt x="279230" y="14481"/>
                </a:lnTo>
                <a:lnTo>
                  <a:pt x="282759" y="22812"/>
                </a:lnTo>
                <a:lnTo>
                  <a:pt x="288463" y="31313"/>
                </a:lnTo>
                <a:lnTo>
                  <a:pt x="290131" y="37011"/>
                </a:lnTo>
                <a:lnTo>
                  <a:pt x="291069" y="45575"/>
                </a:lnTo>
                <a:lnTo>
                  <a:pt x="291289" y="53827"/>
                </a:lnTo>
                <a:lnTo>
                  <a:pt x="291348" y="58695"/>
                </a:lnTo>
                <a:lnTo>
                  <a:pt x="290434" y="65750"/>
                </a:lnTo>
                <a:lnTo>
                  <a:pt x="288873" y="74264"/>
                </a:lnTo>
                <a:lnTo>
                  <a:pt x="286879" y="83749"/>
                </a:lnTo>
                <a:lnTo>
                  <a:pt x="284598" y="91978"/>
                </a:lnTo>
                <a:lnTo>
                  <a:pt x="282124" y="99369"/>
                </a:lnTo>
                <a:lnTo>
                  <a:pt x="279523" y="106201"/>
                </a:lnTo>
                <a:lnTo>
                  <a:pt x="276835" y="112661"/>
                </a:lnTo>
                <a:lnTo>
                  <a:pt x="274092" y="118872"/>
                </a:lnTo>
                <a:lnTo>
                  <a:pt x="268503" y="130854"/>
                </a:lnTo>
                <a:lnTo>
                  <a:pt x="245741" y="176998"/>
                </a:lnTo>
                <a:lnTo>
                  <a:pt x="242884" y="183672"/>
                </a:lnTo>
                <a:lnTo>
                  <a:pt x="240028" y="190978"/>
                </a:lnTo>
                <a:lnTo>
                  <a:pt x="237170" y="198706"/>
                </a:lnTo>
                <a:lnTo>
                  <a:pt x="234314" y="207669"/>
                </a:lnTo>
                <a:lnTo>
                  <a:pt x="231457" y="217453"/>
                </a:lnTo>
                <a:lnTo>
                  <a:pt x="228600" y="227786"/>
                </a:lnTo>
                <a:lnTo>
                  <a:pt x="226695" y="236580"/>
                </a:lnTo>
                <a:lnTo>
                  <a:pt x="225425" y="244348"/>
                </a:lnTo>
                <a:lnTo>
                  <a:pt x="224578" y="251431"/>
                </a:lnTo>
                <a:lnTo>
                  <a:pt x="223060" y="259011"/>
                </a:lnTo>
                <a:lnTo>
                  <a:pt x="221097" y="266922"/>
                </a:lnTo>
                <a:lnTo>
                  <a:pt x="214312" y="2913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review defined terms.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learn about angles and postulates.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share their answers using the </a:t>
            </a:r>
            <a:r>
              <a:rPr lang="en-US" dirty="0" err="1" smtClean="0"/>
              <a:t>smartboard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show understanding of angles and postulates in writing.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Through any three points there is at least one plane, and through any three </a:t>
            </a:r>
            <a:r>
              <a:rPr lang="en-US" dirty="0" err="1" smtClean="0"/>
              <a:t>noncollinear</a:t>
            </a:r>
            <a:r>
              <a:rPr lang="en-US" dirty="0" smtClean="0"/>
              <a:t> points there is exactly one plane.</a:t>
            </a:r>
            <a:endParaRPr lang="en-US" dirty="0"/>
          </a:p>
        </p:txBody>
      </p:sp>
      <p:sp>
        <p:nvSpPr>
          <p:cNvPr id="21" name="SMARTPenAnnotation12"/>
          <p:cNvSpPr/>
          <p:nvPr/>
        </p:nvSpPr>
        <p:spPr>
          <a:xfrm>
            <a:off x="6055231" y="3780525"/>
            <a:ext cx="145008" cy="134809"/>
          </a:xfrm>
          <a:custGeom>
            <a:avLst/>
            <a:gdLst/>
            <a:ahLst/>
            <a:cxnLst/>
            <a:rect l="0" t="0" r="0" b="0"/>
            <a:pathLst>
              <a:path w="145008" h="134809">
                <a:moveTo>
                  <a:pt x="42673" y="34237"/>
                </a:moveTo>
                <a:lnTo>
                  <a:pt x="42673" y="38788"/>
                </a:lnTo>
                <a:lnTo>
                  <a:pt x="41721" y="42034"/>
                </a:lnTo>
                <a:lnTo>
                  <a:pt x="40134" y="46102"/>
                </a:lnTo>
                <a:lnTo>
                  <a:pt x="38123" y="50720"/>
                </a:lnTo>
                <a:lnTo>
                  <a:pt x="36782" y="55703"/>
                </a:lnTo>
                <a:lnTo>
                  <a:pt x="35888" y="60930"/>
                </a:lnTo>
                <a:lnTo>
                  <a:pt x="35292" y="66320"/>
                </a:lnTo>
                <a:lnTo>
                  <a:pt x="34895" y="71818"/>
                </a:lnTo>
                <a:lnTo>
                  <a:pt x="34631" y="77389"/>
                </a:lnTo>
                <a:lnTo>
                  <a:pt x="34336" y="88658"/>
                </a:lnTo>
                <a:lnTo>
                  <a:pt x="34206" y="100017"/>
                </a:lnTo>
                <a:lnTo>
                  <a:pt x="35123" y="104760"/>
                </a:lnTo>
                <a:lnTo>
                  <a:pt x="36688" y="108875"/>
                </a:lnTo>
                <a:lnTo>
                  <a:pt x="38683" y="112571"/>
                </a:lnTo>
                <a:lnTo>
                  <a:pt x="40966" y="115034"/>
                </a:lnTo>
                <a:lnTo>
                  <a:pt x="43440" y="116677"/>
                </a:lnTo>
                <a:lnTo>
                  <a:pt x="46042" y="117772"/>
                </a:lnTo>
                <a:lnTo>
                  <a:pt x="48729" y="118502"/>
                </a:lnTo>
                <a:lnTo>
                  <a:pt x="51473" y="118989"/>
                </a:lnTo>
                <a:lnTo>
                  <a:pt x="54255" y="119313"/>
                </a:lnTo>
                <a:lnTo>
                  <a:pt x="57062" y="119529"/>
                </a:lnTo>
                <a:lnTo>
                  <a:pt x="59886" y="119674"/>
                </a:lnTo>
                <a:lnTo>
                  <a:pt x="62721" y="119770"/>
                </a:lnTo>
                <a:lnTo>
                  <a:pt x="66516" y="118881"/>
                </a:lnTo>
                <a:lnTo>
                  <a:pt x="70951" y="117337"/>
                </a:lnTo>
                <a:lnTo>
                  <a:pt x="75812" y="115354"/>
                </a:lnTo>
                <a:lnTo>
                  <a:pt x="79054" y="113080"/>
                </a:lnTo>
                <a:lnTo>
                  <a:pt x="81215" y="110612"/>
                </a:lnTo>
                <a:lnTo>
                  <a:pt x="82655" y="108014"/>
                </a:lnTo>
                <a:lnTo>
                  <a:pt x="84568" y="105329"/>
                </a:lnTo>
                <a:lnTo>
                  <a:pt x="86796" y="102587"/>
                </a:lnTo>
                <a:lnTo>
                  <a:pt x="89233" y="99806"/>
                </a:lnTo>
                <a:lnTo>
                  <a:pt x="91811" y="95095"/>
                </a:lnTo>
                <a:lnTo>
                  <a:pt x="94482" y="89096"/>
                </a:lnTo>
                <a:lnTo>
                  <a:pt x="97215" y="82240"/>
                </a:lnTo>
                <a:lnTo>
                  <a:pt x="99037" y="74812"/>
                </a:lnTo>
                <a:lnTo>
                  <a:pt x="100252" y="67002"/>
                </a:lnTo>
                <a:lnTo>
                  <a:pt x="101061" y="58938"/>
                </a:lnTo>
                <a:lnTo>
                  <a:pt x="100649" y="50704"/>
                </a:lnTo>
                <a:lnTo>
                  <a:pt x="99421" y="42357"/>
                </a:lnTo>
                <a:lnTo>
                  <a:pt x="97650" y="33936"/>
                </a:lnTo>
                <a:lnTo>
                  <a:pt x="95517" y="27369"/>
                </a:lnTo>
                <a:lnTo>
                  <a:pt x="93142" y="22038"/>
                </a:lnTo>
                <a:lnTo>
                  <a:pt x="90607" y="17532"/>
                </a:lnTo>
                <a:lnTo>
                  <a:pt x="87011" y="13575"/>
                </a:lnTo>
                <a:lnTo>
                  <a:pt x="82710" y="9985"/>
                </a:lnTo>
                <a:lnTo>
                  <a:pt x="77937" y="6639"/>
                </a:lnTo>
                <a:lnTo>
                  <a:pt x="73802" y="4408"/>
                </a:lnTo>
                <a:lnTo>
                  <a:pt x="70093" y="2921"/>
                </a:lnTo>
                <a:lnTo>
                  <a:pt x="66668" y="1930"/>
                </a:lnTo>
                <a:lnTo>
                  <a:pt x="63433" y="1269"/>
                </a:lnTo>
                <a:lnTo>
                  <a:pt x="60323" y="829"/>
                </a:lnTo>
                <a:lnTo>
                  <a:pt x="57298" y="535"/>
                </a:lnTo>
                <a:lnTo>
                  <a:pt x="54328" y="1291"/>
                </a:lnTo>
                <a:lnTo>
                  <a:pt x="51396" y="2748"/>
                </a:lnTo>
                <a:lnTo>
                  <a:pt x="48489" y="4672"/>
                </a:lnTo>
                <a:lnTo>
                  <a:pt x="44645" y="5955"/>
                </a:lnTo>
                <a:lnTo>
                  <a:pt x="40178" y="6810"/>
                </a:lnTo>
                <a:lnTo>
                  <a:pt x="35295" y="7380"/>
                </a:lnTo>
                <a:lnTo>
                  <a:pt x="30134" y="10617"/>
                </a:lnTo>
                <a:lnTo>
                  <a:pt x="24789" y="15633"/>
                </a:lnTo>
                <a:lnTo>
                  <a:pt x="14722" y="26921"/>
                </a:lnTo>
                <a:lnTo>
                  <a:pt x="7073" y="35113"/>
                </a:lnTo>
                <a:lnTo>
                  <a:pt x="4652" y="39584"/>
                </a:lnTo>
                <a:lnTo>
                  <a:pt x="3039" y="44469"/>
                </a:lnTo>
                <a:lnTo>
                  <a:pt x="1963" y="49631"/>
                </a:lnTo>
                <a:lnTo>
                  <a:pt x="1246" y="55929"/>
                </a:lnTo>
                <a:lnTo>
                  <a:pt x="767" y="62986"/>
                </a:lnTo>
                <a:lnTo>
                  <a:pt x="95" y="81490"/>
                </a:lnTo>
                <a:lnTo>
                  <a:pt x="0" y="85742"/>
                </a:lnTo>
                <a:lnTo>
                  <a:pt x="1842" y="90481"/>
                </a:lnTo>
                <a:lnTo>
                  <a:pt x="4975" y="95546"/>
                </a:lnTo>
                <a:lnTo>
                  <a:pt x="8969" y="100827"/>
                </a:lnTo>
                <a:lnTo>
                  <a:pt x="11631" y="105300"/>
                </a:lnTo>
                <a:lnTo>
                  <a:pt x="13406" y="109235"/>
                </a:lnTo>
                <a:lnTo>
                  <a:pt x="14589" y="112810"/>
                </a:lnTo>
                <a:lnTo>
                  <a:pt x="16331" y="115194"/>
                </a:lnTo>
                <a:lnTo>
                  <a:pt x="18444" y="116784"/>
                </a:lnTo>
                <a:lnTo>
                  <a:pt x="20806" y="117843"/>
                </a:lnTo>
                <a:lnTo>
                  <a:pt x="24285" y="118549"/>
                </a:lnTo>
                <a:lnTo>
                  <a:pt x="28510" y="119020"/>
                </a:lnTo>
                <a:lnTo>
                  <a:pt x="33231" y="119334"/>
                </a:lnTo>
                <a:lnTo>
                  <a:pt x="38284" y="119543"/>
                </a:lnTo>
                <a:lnTo>
                  <a:pt x="53543" y="119838"/>
                </a:lnTo>
                <a:lnTo>
                  <a:pt x="61157" y="119907"/>
                </a:lnTo>
                <a:lnTo>
                  <a:pt x="65474" y="118973"/>
                </a:lnTo>
                <a:lnTo>
                  <a:pt x="70256" y="117398"/>
                </a:lnTo>
                <a:lnTo>
                  <a:pt x="75349" y="115395"/>
                </a:lnTo>
                <a:lnTo>
                  <a:pt x="80650" y="113107"/>
                </a:lnTo>
                <a:lnTo>
                  <a:pt x="91620" y="108026"/>
                </a:lnTo>
                <a:lnTo>
                  <a:pt x="96259" y="105337"/>
                </a:lnTo>
                <a:lnTo>
                  <a:pt x="100305" y="102592"/>
                </a:lnTo>
                <a:lnTo>
                  <a:pt x="103955" y="99810"/>
                </a:lnTo>
                <a:lnTo>
                  <a:pt x="108293" y="96050"/>
                </a:lnTo>
                <a:lnTo>
                  <a:pt x="113090" y="91638"/>
                </a:lnTo>
                <a:lnTo>
                  <a:pt x="118192" y="86792"/>
                </a:lnTo>
                <a:lnTo>
                  <a:pt x="122547" y="81656"/>
                </a:lnTo>
                <a:lnTo>
                  <a:pt x="126402" y="76327"/>
                </a:lnTo>
                <a:lnTo>
                  <a:pt x="129926" y="70870"/>
                </a:lnTo>
                <a:lnTo>
                  <a:pt x="133227" y="66279"/>
                </a:lnTo>
                <a:lnTo>
                  <a:pt x="136380" y="62266"/>
                </a:lnTo>
                <a:lnTo>
                  <a:pt x="139434" y="58638"/>
                </a:lnTo>
                <a:lnTo>
                  <a:pt x="141471" y="52410"/>
                </a:lnTo>
                <a:lnTo>
                  <a:pt x="142829" y="44447"/>
                </a:lnTo>
                <a:lnTo>
                  <a:pt x="144337" y="28297"/>
                </a:lnTo>
                <a:lnTo>
                  <a:pt x="144739" y="22657"/>
                </a:lnTo>
                <a:lnTo>
                  <a:pt x="145007" y="17945"/>
                </a:lnTo>
                <a:lnTo>
                  <a:pt x="144234" y="13850"/>
                </a:lnTo>
                <a:lnTo>
                  <a:pt x="142765" y="10168"/>
                </a:lnTo>
                <a:lnTo>
                  <a:pt x="140834" y="6762"/>
                </a:lnTo>
                <a:lnTo>
                  <a:pt x="138594" y="4490"/>
                </a:lnTo>
                <a:lnTo>
                  <a:pt x="136148" y="2976"/>
                </a:lnTo>
                <a:lnTo>
                  <a:pt x="133565" y="1966"/>
                </a:lnTo>
                <a:lnTo>
                  <a:pt x="130890" y="1293"/>
                </a:lnTo>
                <a:lnTo>
                  <a:pt x="128155" y="844"/>
                </a:lnTo>
                <a:lnTo>
                  <a:pt x="125378" y="545"/>
                </a:lnTo>
                <a:lnTo>
                  <a:pt x="121623" y="346"/>
                </a:lnTo>
                <a:lnTo>
                  <a:pt x="112370" y="124"/>
                </a:lnTo>
                <a:lnTo>
                  <a:pt x="96450" y="0"/>
                </a:lnTo>
                <a:lnTo>
                  <a:pt x="91860" y="935"/>
                </a:lnTo>
                <a:lnTo>
                  <a:pt x="87847" y="2511"/>
                </a:lnTo>
                <a:lnTo>
                  <a:pt x="84219" y="4514"/>
                </a:lnTo>
                <a:lnTo>
                  <a:pt x="75108" y="9279"/>
                </a:lnTo>
                <a:lnTo>
                  <a:pt x="70012" y="11883"/>
                </a:lnTo>
                <a:lnTo>
                  <a:pt x="65661" y="15525"/>
                </a:lnTo>
                <a:lnTo>
                  <a:pt x="61809" y="19857"/>
                </a:lnTo>
                <a:lnTo>
                  <a:pt x="58288" y="24650"/>
                </a:lnTo>
                <a:lnTo>
                  <a:pt x="54988" y="29751"/>
                </a:lnTo>
                <a:lnTo>
                  <a:pt x="51836" y="35056"/>
                </a:lnTo>
                <a:lnTo>
                  <a:pt x="48782" y="40498"/>
                </a:lnTo>
                <a:lnTo>
                  <a:pt x="42848" y="51625"/>
                </a:lnTo>
                <a:lnTo>
                  <a:pt x="39933" y="57259"/>
                </a:lnTo>
                <a:lnTo>
                  <a:pt x="37988" y="62920"/>
                </a:lnTo>
                <a:lnTo>
                  <a:pt x="36693" y="68599"/>
                </a:lnTo>
                <a:lnTo>
                  <a:pt x="35829" y="74290"/>
                </a:lnTo>
                <a:lnTo>
                  <a:pt x="36205" y="80942"/>
                </a:lnTo>
                <a:lnTo>
                  <a:pt x="37409" y="88234"/>
                </a:lnTo>
                <a:lnTo>
                  <a:pt x="39164" y="95952"/>
                </a:lnTo>
                <a:lnTo>
                  <a:pt x="42239" y="103003"/>
                </a:lnTo>
                <a:lnTo>
                  <a:pt x="46194" y="109608"/>
                </a:lnTo>
                <a:lnTo>
                  <a:pt x="50735" y="115917"/>
                </a:lnTo>
                <a:lnTo>
                  <a:pt x="54715" y="121075"/>
                </a:lnTo>
                <a:lnTo>
                  <a:pt x="58322" y="125467"/>
                </a:lnTo>
                <a:lnTo>
                  <a:pt x="61678" y="129347"/>
                </a:lnTo>
                <a:lnTo>
                  <a:pt x="64868" y="131934"/>
                </a:lnTo>
                <a:lnTo>
                  <a:pt x="67947" y="133658"/>
                </a:lnTo>
                <a:lnTo>
                  <a:pt x="70953" y="134808"/>
                </a:lnTo>
                <a:lnTo>
                  <a:pt x="73909" y="134622"/>
                </a:lnTo>
                <a:lnTo>
                  <a:pt x="76832" y="133545"/>
                </a:lnTo>
                <a:lnTo>
                  <a:pt x="79734" y="131875"/>
                </a:lnTo>
                <a:lnTo>
                  <a:pt x="82620" y="130761"/>
                </a:lnTo>
                <a:lnTo>
                  <a:pt x="85497" y="130019"/>
                </a:lnTo>
                <a:lnTo>
                  <a:pt x="88368" y="129524"/>
                </a:lnTo>
                <a:lnTo>
                  <a:pt x="91234" y="127289"/>
                </a:lnTo>
                <a:lnTo>
                  <a:pt x="94097" y="123895"/>
                </a:lnTo>
                <a:lnTo>
                  <a:pt x="96958" y="119726"/>
                </a:lnTo>
                <a:lnTo>
                  <a:pt x="98866" y="115042"/>
                </a:lnTo>
                <a:lnTo>
                  <a:pt x="100138" y="110015"/>
                </a:lnTo>
                <a:lnTo>
                  <a:pt x="100985" y="104758"/>
                </a:lnTo>
                <a:lnTo>
                  <a:pt x="102503" y="98396"/>
                </a:lnTo>
                <a:lnTo>
                  <a:pt x="104467" y="91297"/>
                </a:lnTo>
                <a:lnTo>
                  <a:pt x="109190" y="75790"/>
                </a:lnTo>
                <a:lnTo>
                  <a:pt x="114464" y="59372"/>
                </a:lnTo>
                <a:lnTo>
                  <a:pt x="115298" y="52899"/>
                </a:lnTo>
                <a:lnTo>
                  <a:pt x="114903" y="47631"/>
                </a:lnTo>
                <a:lnTo>
                  <a:pt x="113687" y="43166"/>
                </a:lnTo>
                <a:lnTo>
                  <a:pt x="112875" y="39237"/>
                </a:lnTo>
                <a:lnTo>
                  <a:pt x="112335" y="35666"/>
                </a:lnTo>
                <a:lnTo>
                  <a:pt x="111975" y="32332"/>
                </a:lnTo>
                <a:lnTo>
                  <a:pt x="110782" y="30110"/>
                </a:lnTo>
                <a:lnTo>
                  <a:pt x="109034" y="28628"/>
                </a:lnTo>
                <a:lnTo>
                  <a:pt x="106916" y="27640"/>
                </a:lnTo>
                <a:lnTo>
                  <a:pt x="104552" y="26982"/>
                </a:lnTo>
                <a:lnTo>
                  <a:pt x="102023" y="26543"/>
                </a:lnTo>
                <a:lnTo>
                  <a:pt x="99385" y="26250"/>
                </a:lnTo>
                <a:lnTo>
                  <a:pt x="96674" y="27008"/>
                </a:lnTo>
                <a:lnTo>
                  <a:pt x="93914" y="28465"/>
                </a:lnTo>
                <a:lnTo>
                  <a:pt x="85536" y="342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"/>
          <p:cNvSpPr/>
          <p:nvPr/>
        </p:nvSpPr>
        <p:spPr>
          <a:xfrm>
            <a:off x="6783941" y="3729037"/>
            <a:ext cx="162491" cy="145227"/>
          </a:xfrm>
          <a:custGeom>
            <a:avLst/>
            <a:gdLst/>
            <a:ahLst/>
            <a:cxnLst/>
            <a:rect l="0" t="0" r="0" b="0"/>
            <a:pathLst>
              <a:path w="162491" h="145227">
                <a:moveTo>
                  <a:pt x="42626" y="0"/>
                </a:moveTo>
                <a:lnTo>
                  <a:pt x="28974" y="4551"/>
                </a:lnTo>
                <a:lnTo>
                  <a:pt x="24952" y="6844"/>
                </a:lnTo>
                <a:lnTo>
                  <a:pt x="22271" y="9325"/>
                </a:lnTo>
                <a:lnTo>
                  <a:pt x="20483" y="11932"/>
                </a:lnTo>
                <a:lnTo>
                  <a:pt x="17387" y="17480"/>
                </a:lnTo>
                <a:lnTo>
                  <a:pt x="8866" y="33804"/>
                </a:lnTo>
                <a:lnTo>
                  <a:pt x="5832" y="41586"/>
                </a:lnTo>
                <a:lnTo>
                  <a:pt x="3809" y="48679"/>
                </a:lnTo>
                <a:lnTo>
                  <a:pt x="2461" y="55313"/>
                </a:lnTo>
                <a:lnTo>
                  <a:pt x="1562" y="62593"/>
                </a:lnTo>
                <a:lnTo>
                  <a:pt x="962" y="70303"/>
                </a:lnTo>
                <a:lnTo>
                  <a:pt x="296" y="85539"/>
                </a:lnTo>
                <a:lnTo>
                  <a:pt x="0" y="98660"/>
                </a:lnTo>
                <a:lnTo>
                  <a:pt x="874" y="103873"/>
                </a:lnTo>
                <a:lnTo>
                  <a:pt x="2409" y="108302"/>
                </a:lnTo>
                <a:lnTo>
                  <a:pt x="4384" y="112206"/>
                </a:lnTo>
                <a:lnTo>
                  <a:pt x="6654" y="115762"/>
                </a:lnTo>
                <a:lnTo>
                  <a:pt x="9120" y="119085"/>
                </a:lnTo>
                <a:lnTo>
                  <a:pt x="11716" y="122252"/>
                </a:lnTo>
                <a:lnTo>
                  <a:pt x="14399" y="125316"/>
                </a:lnTo>
                <a:lnTo>
                  <a:pt x="17141" y="128312"/>
                </a:lnTo>
                <a:lnTo>
                  <a:pt x="22727" y="134180"/>
                </a:lnTo>
                <a:lnTo>
                  <a:pt x="28385" y="139963"/>
                </a:lnTo>
                <a:lnTo>
                  <a:pt x="32180" y="141886"/>
                </a:lnTo>
                <a:lnTo>
                  <a:pt x="36614" y="143168"/>
                </a:lnTo>
                <a:lnTo>
                  <a:pt x="41475" y="144023"/>
                </a:lnTo>
                <a:lnTo>
                  <a:pt x="45669" y="144593"/>
                </a:lnTo>
                <a:lnTo>
                  <a:pt x="49417" y="144973"/>
                </a:lnTo>
                <a:lnTo>
                  <a:pt x="52868" y="145226"/>
                </a:lnTo>
                <a:lnTo>
                  <a:pt x="57074" y="144443"/>
                </a:lnTo>
                <a:lnTo>
                  <a:pt x="61783" y="142968"/>
                </a:lnTo>
                <a:lnTo>
                  <a:pt x="66828" y="141032"/>
                </a:lnTo>
                <a:lnTo>
                  <a:pt x="72096" y="138788"/>
                </a:lnTo>
                <a:lnTo>
                  <a:pt x="83028" y="133757"/>
                </a:lnTo>
                <a:lnTo>
                  <a:pt x="111259" y="119943"/>
                </a:lnTo>
                <a:lnTo>
                  <a:pt x="116956" y="117110"/>
                </a:lnTo>
                <a:lnTo>
                  <a:pt x="122659" y="113316"/>
                </a:lnTo>
                <a:lnTo>
                  <a:pt x="128367" y="108881"/>
                </a:lnTo>
                <a:lnTo>
                  <a:pt x="134077" y="104020"/>
                </a:lnTo>
                <a:lnTo>
                  <a:pt x="137883" y="98874"/>
                </a:lnTo>
                <a:lnTo>
                  <a:pt x="140421" y="93538"/>
                </a:lnTo>
                <a:lnTo>
                  <a:pt x="142112" y="88077"/>
                </a:lnTo>
                <a:lnTo>
                  <a:pt x="145146" y="80625"/>
                </a:lnTo>
                <a:lnTo>
                  <a:pt x="149073" y="71848"/>
                </a:lnTo>
                <a:lnTo>
                  <a:pt x="153596" y="62186"/>
                </a:lnTo>
                <a:lnTo>
                  <a:pt x="156611" y="53840"/>
                </a:lnTo>
                <a:lnTo>
                  <a:pt x="158621" y="46371"/>
                </a:lnTo>
                <a:lnTo>
                  <a:pt x="159961" y="39486"/>
                </a:lnTo>
                <a:lnTo>
                  <a:pt x="159902" y="32992"/>
                </a:lnTo>
                <a:lnTo>
                  <a:pt x="158910" y="26757"/>
                </a:lnTo>
                <a:lnTo>
                  <a:pt x="157296" y="20696"/>
                </a:lnTo>
                <a:lnTo>
                  <a:pt x="155267" y="15702"/>
                </a:lnTo>
                <a:lnTo>
                  <a:pt x="152963" y="11421"/>
                </a:lnTo>
                <a:lnTo>
                  <a:pt x="150475" y="7614"/>
                </a:lnTo>
                <a:lnTo>
                  <a:pt x="147863" y="5076"/>
                </a:lnTo>
                <a:lnTo>
                  <a:pt x="145168" y="3384"/>
                </a:lnTo>
                <a:lnTo>
                  <a:pt x="142420" y="2256"/>
                </a:lnTo>
                <a:lnTo>
                  <a:pt x="138683" y="1504"/>
                </a:lnTo>
                <a:lnTo>
                  <a:pt x="134287" y="1003"/>
                </a:lnTo>
                <a:lnTo>
                  <a:pt x="129450" y="669"/>
                </a:lnTo>
                <a:lnTo>
                  <a:pt x="121537" y="297"/>
                </a:lnTo>
                <a:lnTo>
                  <a:pt x="118094" y="198"/>
                </a:lnTo>
                <a:lnTo>
                  <a:pt x="113893" y="1085"/>
                </a:lnTo>
                <a:lnTo>
                  <a:pt x="109187" y="2628"/>
                </a:lnTo>
                <a:lnTo>
                  <a:pt x="104146" y="4610"/>
                </a:lnTo>
                <a:lnTo>
                  <a:pt x="99831" y="6883"/>
                </a:lnTo>
                <a:lnTo>
                  <a:pt x="96003" y="9351"/>
                </a:lnTo>
                <a:lnTo>
                  <a:pt x="92498" y="11949"/>
                </a:lnTo>
                <a:lnTo>
                  <a:pt x="88257" y="14634"/>
                </a:lnTo>
                <a:lnTo>
                  <a:pt x="83525" y="17376"/>
                </a:lnTo>
                <a:lnTo>
                  <a:pt x="78464" y="20157"/>
                </a:lnTo>
                <a:lnTo>
                  <a:pt x="74138" y="23915"/>
                </a:lnTo>
                <a:lnTo>
                  <a:pt x="70301" y="28326"/>
                </a:lnTo>
                <a:lnTo>
                  <a:pt x="66792" y="33172"/>
                </a:lnTo>
                <a:lnTo>
                  <a:pt x="63499" y="39259"/>
                </a:lnTo>
                <a:lnTo>
                  <a:pt x="60352" y="46175"/>
                </a:lnTo>
                <a:lnTo>
                  <a:pt x="57301" y="53644"/>
                </a:lnTo>
                <a:lnTo>
                  <a:pt x="55267" y="60527"/>
                </a:lnTo>
                <a:lnTo>
                  <a:pt x="53910" y="67021"/>
                </a:lnTo>
                <a:lnTo>
                  <a:pt x="53007" y="73256"/>
                </a:lnTo>
                <a:lnTo>
                  <a:pt x="52404" y="78365"/>
                </a:lnTo>
                <a:lnTo>
                  <a:pt x="52002" y="82723"/>
                </a:lnTo>
                <a:lnTo>
                  <a:pt x="51734" y="86582"/>
                </a:lnTo>
                <a:lnTo>
                  <a:pt x="52508" y="91058"/>
                </a:lnTo>
                <a:lnTo>
                  <a:pt x="53977" y="95948"/>
                </a:lnTo>
                <a:lnTo>
                  <a:pt x="55908" y="101113"/>
                </a:lnTo>
                <a:lnTo>
                  <a:pt x="60053" y="106461"/>
                </a:lnTo>
                <a:lnTo>
                  <a:pt x="65674" y="111932"/>
                </a:lnTo>
                <a:lnTo>
                  <a:pt x="72280" y="117484"/>
                </a:lnTo>
                <a:lnTo>
                  <a:pt x="77635" y="122138"/>
                </a:lnTo>
                <a:lnTo>
                  <a:pt x="86125" y="129849"/>
                </a:lnTo>
                <a:lnTo>
                  <a:pt x="90676" y="132286"/>
                </a:lnTo>
                <a:lnTo>
                  <a:pt x="95614" y="133910"/>
                </a:lnTo>
                <a:lnTo>
                  <a:pt x="100811" y="134994"/>
                </a:lnTo>
                <a:lnTo>
                  <a:pt x="105229" y="134763"/>
                </a:lnTo>
                <a:lnTo>
                  <a:pt x="109126" y="133657"/>
                </a:lnTo>
                <a:lnTo>
                  <a:pt x="112677" y="131968"/>
                </a:lnTo>
                <a:lnTo>
                  <a:pt x="116950" y="130841"/>
                </a:lnTo>
                <a:lnTo>
                  <a:pt x="121702" y="130090"/>
                </a:lnTo>
                <a:lnTo>
                  <a:pt x="126776" y="129589"/>
                </a:lnTo>
                <a:lnTo>
                  <a:pt x="131111" y="128303"/>
                </a:lnTo>
                <a:lnTo>
                  <a:pt x="134953" y="126493"/>
                </a:lnTo>
                <a:lnTo>
                  <a:pt x="138468" y="124333"/>
                </a:lnTo>
                <a:lnTo>
                  <a:pt x="141763" y="121941"/>
                </a:lnTo>
                <a:lnTo>
                  <a:pt x="144912" y="119395"/>
                </a:lnTo>
                <a:lnTo>
                  <a:pt x="147965" y="116744"/>
                </a:lnTo>
                <a:lnTo>
                  <a:pt x="150951" y="113072"/>
                </a:lnTo>
                <a:lnTo>
                  <a:pt x="153895" y="108719"/>
                </a:lnTo>
                <a:lnTo>
                  <a:pt x="156811" y="103912"/>
                </a:lnTo>
                <a:lnTo>
                  <a:pt x="158754" y="98802"/>
                </a:lnTo>
                <a:lnTo>
                  <a:pt x="160050" y="93490"/>
                </a:lnTo>
                <a:lnTo>
                  <a:pt x="160914" y="88045"/>
                </a:lnTo>
                <a:lnTo>
                  <a:pt x="161490" y="82509"/>
                </a:lnTo>
                <a:lnTo>
                  <a:pt x="161873" y="76914"/>
                </a:lnTo>
                <a:lnTo>
                  <a:pt x="162129" y="71278"/>
                </a:lnTo>
                <a:lnTo>
                  <a:pt x="162414" y="57396"/>
                </a:lnTo>
                <a:lnTo>
                  <a:pt x="162490" y="49695"/>
                </a:lnTo>
                <a:lnTo>
                  <a:pt x="161588" y="43607"/>
                </a:lnTo>
                <a:lnTo>
                  <a:pt x="160034" y="38596"/>
                </a:lnTo>
                <a:lnTo>
                  <a:pt x="158046" y="34304"/>
                </a:lnTo>
                <a:lnTo>
                  <a:pt x="155767" y="30489"/>
                </a:lnTo>
                <a:lnTo>
                  <a:pt x="153296" y="26994"/>
                </a:lnTo>
                <a:lnTo>
                  <a:pt x="150696" y="23711"/>
                </a:lnTo>
                <a:lnTo>
                  <a:pt x="148011" y="20570"/>
                </a:lnTo>
                <a:lnTo>
                  <a:pt x="145267" y="17523"/>
                </a:lnTo>
                <a:lnTo>
                  <a:pt x="142486" y="14540"/>
                </a:lnTo>
                <a:lnTo>
                  <a:pt x="138727" y="12551"/>
                </a:lnTo>
                <a:lnTo>
                  <a:pt x="134316" y="11225"/>
                </a:lnTo>
                <a:lnTo>
                  <a:pt x="129470" y="10341"/>
                </a:lnTo>
                <a:lnTo>
                  <a:pt x="125287" y="10704"/>
                </a:lnTo>
                <a:lnTo>
                  <a:pt x="121546" y="11898"/>
                </a:lnTo>
                <a:lnTo>
                  <a:pt x="104147" y="20660"/>
                </a:lnTo>
                <a:lnTo>
                  <a:pt x="99832" y="23298"/>
                </a:lnTo>
                <a:lnTo>
                  <a:pt x="96004" y="26010"/>
                </a:lnTo>
                <a:lnTo>
                  <a:pt x="92498" y="28770"/>
                </a:lnTo>
                <a:lnTo>
                  <a:pt x="88257" y="32515"/>
                </a:lnTo>
                <a:lnTo>
                  <a:pt x="78464" y="41756"/>
                </a:lnTo>
                <a:lnTo>
                  <a:pt x="66792" y="53118"/>
                </a:lnTo>
                <a:lnTo>
                  <a:pt x="64451" y="57319"/>
                </a:lnTo>
                <a:lnTo>
                  <a:pt x="62892" y="62026"/>
                </a:lnTo>
                <a:lnTo>
                  <a:pt x="61851" y="67068"/>
                </a:lnTo>
                <a:lnTo>
                  <a:pt x="60205" y="71382"/>
                </a:lnTo>
                <a:lnTo>
                  <a:pt x="58156" y="75211"/>
                </a:lnTo>
                <a:lnTo>
                  <a:pt x="55837" y="78715"/>
                </a:lnTo>
                <a:lnTo>
                  <a:pt x="54291" y="82004"/>
                </a:lnTo>
                <a:lnTo>
                  <a:pt x="53260" y="85150"/>
                </a:lnTo>
                <a:lnTo>
                  <a:pt x="52572" y="88199"/>
                </a:lnTo>
                <a:lnTo>
                  <a:pt x="53067" y="92137"/>
                </a:lnTo>
                <a:lnTo>
                  <a:pt x="54350" y="96667"/>
                </a:lnTo>
                <a:lnTo>
                  <a:pt x="58700" y="108524"/>
                </a:lnTo>
                <a:lnTo>
                  <a:pt x="60010" y="109497"/>
                </a:lnTo>
                <a:lnTo>
                  <a:pt x="64004" y="110578"/>
                </a:lnTo>
                <a:lnTo>
                  <a:pt x="68955" y="111058"/>
                </a:lnTo>
                <a:lnTo>
                  <a:pt x="71609" y="111187"/>
                </a:lnTo>
                <a:lnTo>
                  <a:pt x="74331" y="110319"/>
                </a:lnTo>
                <a:lnTo>
                  <a:pt x="77098" y="108789"/>
                </a:lnTo>
                <a:lnTo>
                  <a:pt x="79895" y="106816"/>
                </a:lnTo>
                <a:lnTo>
                  <a:pt x="81759" y="104548"/>
                </a:lnTo>
                <a:lnTo>
                  <a:pt x="83002" y="102084"/>
                </a:lnTo>
                <a:lnTo>
                  <a:pt x="83831" y="99489"/>
                </a:lnTo>
                <a:lnTo>
                  <a:pt x="85336" y="95853"/>
                </a:lnTo>
                <a:lnTo>
                  <a:pt x="87292" y="91525"/>
                </a:lnTo>
                <a:lnTo>
                  <a:pt x="92005" y="81635"/>
                </a:lnTo>
                <a:lnTo>
                  <a:pt x="97275" y="70890"/>
                </a:lnTo>
                <a:lnTo>
                  <a:pt x="100014" y="66310"/>
                </a:lnTo>
                <a:lnTo>
                  <a:pt x="102792" y="62304"/>
                </a:lnTo>
                <a:lnTo>
                  <a:pt x="105597" y="58681"/>
                </a:lnTo>
                <a:lnTo>
                  <a:pt x="107467" y="54361"/>
                </a:lnTo>
                <a:lnTo>
                  <a:pt x="108714" y="49576"/>
                </a:lnTo>
                <a:lnTo>
                  <a:pt x="109544" y="44480"/>
                </a:lnTo>
                <a:lnTo>
                  <a:pt x="110098" y="39179"/>
                </a:lnTo>
                <a:lnTo>
                  <a:pt x="110468" y="33739"/>
                </a:lnTo>
                <a:lnTo>
                  <a:pt x="110878" y="23568"/>
                </a:lnTo>
                <a:lnTo>
                  <a:pt x="111061" y="15872"/>
                </a:lnTo>
                <a:lnTo>
                  <a:pt x="110156" y="14391"/>
                </a:lnTo>
                <a:lnTo>
                  <a:pt x="108601" y="14357"/>
                </a:lnTo>
                <a:lnTo>
                  <a:pt x="106612" y="15286"/>
                </a:lnTo>
                <a:lnTo>
                  <a:pt x="101861" y="16319"/>
                </a:lnTo>
                <a:lnTo>
                  <a:pt x="99262" y="16594"/>
                </a:lnTo>
                <a:lnTo>
                  <a:pt x="95623" y="18683"/>
                </a:lnTo>
                <a:lnTo>
                  <a:pt x="91292" y="21980"/>
                </a:lnTo>
                <a:lnTo>
                  <a:pt x="86500" y="26084"/>
                </a:lnTo>
                <a:lnTo>
                  <a:pt x="82353" y="29771"/>
                </a:lnTo>
                <a:lnTo>
                  <a:pt x="75205" y="36409"/>
                </a:lnTo>
                <a:lnTo>
                  <a:pt x="71013" y="43323"/>
                </a:lnTo>
                <a:lnTo>
                  <a:pt x="66313" y="52694"/>
                </a:lnTo>
                <a:lnTo>
                  <a:pt x="61275" y="63705"/>
                </a:lnTo>
                <a:lnTo>
                  <a:pt x="57916" y="71997"/>
                </a:lnTo>
                <a:lnTo>
                  <a:pt x="55677" y="78479"/>
                </a:lnTo>
                <a:lnTo>
                  <a:pt x="51199" y="942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"/>
          <p:cNvSpPr/>
          <p:nvPr/>
        </p:nvSpPr>
        <p:spPr>
          <a:xfrm>
            <a:off x="7754098" y="3694747"/>
            <a:ext cx="116870" cy="159705"/>
          </a:xfrm>
          <a:custGeom>
            <a:avLst/>
            <a:gdLst/>
            <a:ahLst/>
            <a:cxnLst/>
            <a:rect l="0" t="0" r="0" b="0"/>
            <a:pathLst>
              <a:path w="116870" h="159705">
                <a:moveTo>
                  <a:pt x="75452" y="0"/>
                </a:moveTo>
                <a:lnTo>
                  <a:pt x="57248" y="4551"/>
                </a:lnTo>
                <a:lnTo>
                  <a:pt x="50934" y="6844"/>
                </a:lnTo>
                <a:lnTo>
                  <a:pt x="45771" y="9325"/>
                </a:lnTo>
                <a:lnTo>
                  <a:pt x="41378" y="11932"/>
                </a:lnTo>
                <a:lnTo>
                  <a:pt x="37496" y="14622"/>
                </a:lnTo>
                <a:lnTo>
                  <a:pt x="33955" y="17368"/>
                </a:lnTo>
                <a:lnTo>
                  <a:pt x="30643" y="20151"/>
                </a:lnTo>
                <a:lnTo>
                  <a:pt x="27482" y="23912"/>
                </a:lnTo>
                <a:lnTo>
                  <a:pt x="24421" y="28324"/>
                </a:lnTo>
                <a:lnTo>
                  <a:pt x="21428" y="33170"/>
                </a:lnTo>
                <a:lnTo>
                  <a:pt x="18481" y="39258"/>
                </a:lnTo>
                <a:lnTo>
                  <a:pt x="15564" y="46175"/>
                </a:lnTo>
                <a:lnTo>
                  <a:pt x="12667" y="53643"/>
                </a:lnTo>
                <a:lnTo>
                  <a:pt x="9782" y="60527"/>
                </a:lnTo>
                <a:lnTo>
                  <a:pt x="6907" y="67021"/>
                </a:lnTo>
                <a:lnTo>
                  <a:pt x="4038" y="73256"/>
                </a:lnTo>
                <a:lnTo>
                  <a:pt x="2125" y="81222"/>
                </a:lnTo>
                <a:lnTo>
                  <a:pt x="850" y="90343"/>
                </a:lnTo>
                <a:lnTo>
                  <a:pt x="0" y="100234"/>
                </a:lnTo>
                <a:lnTo>
                  <a:pt x="1338" y="109685"/>
                </a:lnTo>
                <a:lnTo>
                  <a:pt x="4135" y="118844"/>
                </a:lnTo>
                <a:lnTo>
                  <a:pt x="7905" y="127807"/>
                </a:lnTo>
                <a:lnTo>
                  <a:pt x="12323" y="133782"/>
                </a:lnTo>
                <a:lnTo>
                  <a:pt x="17174" y="137765"/>
                </a:lnTo>
                <a:lnTo>
                  <a:pt x="29544" y="144159"/>
                </a:lnTo>
                <a:lnTo>
                  <a:pt x="32464" y="144684"/>
                </a:lnTo>
                <a:lnTo>
                  <a:pt x="36316" y="145033"/>
                </a:lnTo>
                <a:lnTo>
                  <a:pt x="40789" y="145267"/>
                </a:lnTo>
                <a:lnTo>
                  <a:pt x="45675" y="144469"/>
                </a:lnTo>
                <a:lnTo>
                  <a:pt x="50838" y="142985"/>
                </a:lnTo>
                <a:lnTo>
                  <a:pt x="56185" y="141044"/>
                </a:lnTo>
                <a:lnTo>
                  <a:pt x="60702" y="138797"/>
                </a:lnTo>
                <a:lnTo>
                  <a:pt x="64666" y="136346"/>
                </a:lnTo>
                <a:lnTo>
                  <a:pt x="68261" y="133760"/>
                </a:lnTo>
                <a:lnTo>
                  <a:pt x="71611" y="130131"/>
                </a:lnTo>
                <a:lnTo>
                  <a:pt x="74796" y="125807"/>
                </a:lnTo>
                <a:lnTo>
                  <a:pt x="77872" y="121018"/>
                </a:lnTo>
                <a:lnTo>
                  <a:pt x="80875" y="115921"/>
                </a:lnTo>
                <a:lnTo>
                  <a:pt x="83830" y="110619"/>
                </a:lnTo>
                <a:lnTo>
                  <a:pt x="86752" y="105178"/>
                </a:lnTo>
                <a:lnTo>
                  <a:pt x="90605" y="99646"/>
                </a:lnTo>
                <a:lnTo>
                  <a:pt x="95079" y="94053"/>
                </a:lnTo>
                <a:lnTo>
                  <a:pt x="99966" y="88420"/>
                </a:lnTo>
                <a:lnTo>
                  <a:pt x="103225" y="81806"/>
                </a:lnTo>
                <a:lnTo>
                  <a:pt x="105397" y="74540"/>
                </a:lnTo>
                <a:lnTo>
                  <a:pt x="106846" y="66838"/>
                </a:lnTo>
                <a:lnTo>
                  <a:pt x="110994" y="48121"/>
                </a:lnTo>
                <a:lnTo>
                  <a:pt x="113434" y="37796"/>
                </a:lnTo>
                <a:lnTo>
                  <a:pt x="115061" y="29007"/>
                </a:lnTo>
                <a:lnTo>
                  <a:pt x="116146" y="21243"/>
                </a:lnTo>
                <a:lnTo>
                  <a:pt x="116869" y="14162"/>
                </a:lnTo>
                <a:lnTo>
                  <a:pt x="116398" y="9442"/>
                </a:lnTo>
                <a:lnTo>
                  <a:pt x="115132" y="6294"/>
                </a:lnTo>
                <a:lnTo>
                  <a:pt x="113335" y="4196"/>
                </a:lnTo>
                <a:lnTo>
                  <a:pt x="111184" y="2797"/>
                </a:lnTo>
                <a:lnTo>
                  <a:pt x="108798" y="1865"/>
                </a:lnTo>
                <a:lnTo>
                  <a:pt x="106255" y="1244"/>
                </a:lnTo>
                <a:lnTo>
                  <a:pt x="103607" y="829"/>
                </a:lnTo>
                <a:lnTo>
                  <a:pt x="100889" y="553"/>
                </a:lnTo>
                <a:lnTo>
                  <a:pt x="98125" y="368"/>
                </a:lnTo>
                <a:lnTo>
                  <a:pt x="94377" y="2151"/>
                </a:lnTo>
                <a:lnTo>
                  <a:pt x="89974" y="5244"/>
                </a:lnTo>
                <a:lnTo>
                  <a:pt x="85133" y="9211"/>
                </a:lnTo>
                <a:lnTo>
                  <a:pt x="80953" y="12808"/>
                </a:lnTo>
                <a:lnTo>
                  <a:pt x="77215" y="16159"/>
                </a:lnTo>
                <a:lnTo>
                  <a:pt x="73769" y="19345"/>
                </a:lnTo>
                <a:lnTo>
                  <a:pt x="59819" y="32931"/>
                </a:lnTo>
                <a:lnTo>
                  <a:pt x="55505" y="38146"/>
                </a:lnTo>
                <a:lnTo>
                  <a:pt x="51676" y="43529"/>
                </a:lnTo>
                <a:lnTo>
                  <a:pt x="48171" y="49022"/>
                </a:lnTo>
                <a:lnTo>
                  <a:pt x="43930" y="56494"/>
                </a:lnTo>
                <a:lnTo>
                  <a:pt x="34137" y="74956"/>
                </a:lnTo>
                <a:lnTo>
                  <a:pt x="30764" y="84261"/>
                </a:lnTo>
                <a:lnTo>
                  <a:pt x="28515" y="93321"/>
                </a:lnTo>
                <a:lnTo>
                  <a:pt x="27016" y="102219"/>
                </a:lnTo>
                <a:lnTo>
                  <a:pt x="26016" y="109104"/>
                </a:lnTo>
                <a:lnTo>
                  <a:pt x="25350" y="114646"/>
                </a:lnTo>
                <a:lnTo>
                  <a:pt x="24905" y="119293"/>
                </a:lnTo>
                <a:lnTo>
                  <a:pt x="24609" y="124297"/>
                </a:lnTo>
                <a:lnTo>
                  <a:pt x="24280" y="134935"/>
                </a:lnTo>
                <a:lnTo>
                  <a:pt x="25144" y="140439"/>
                </a:lnTo>
                <a:lnTo>
                  <a:pt x="26674" y="146014"/>
                </a:lnTo>
                <a:lnTo>
                  <a:pt x="28646" y="151635"/>
                </a:lnTo>
                <a:lnTo>
                  <a:pt x="30912" y="155383"/>
                </a:lnTo>
                <a:lnTo>
                  <a:pt x="33377" y="157881"/>
                </a:lnTo>
                <a:lnTo>
                  <a:pt x="35972" y="159546"/>
                </a:lnTo>
                <a:lnTo>
                  <a:pt x="38655" y="159704"/>
                </a:lnTo>
                <a:lnTo>
                  <a:pt x="41395" y="158857"/>
                </a:lnTo>
                <a:lnTo>
                  <a:pt x="44175" y="157340"/>
                </a:lnTo>
                <a:lnTo>
                  <a:pt x="46980" y="155376"/>
                </a:lnTo>
                <a:lnTo>
                  <a:pt x="49803" y="153114"/>
                </a:lnTo>
                <a:lnTo>
                  <a:pt x="52637" y="150653"/>
                </a:lnTo>
                <a:lnTo>
                  <a:pt x="55480" y="148061"/>
                </a:lnTo>
                <a:lnTo>
                  <a:pt x="61178" y="142640"/>
                </a:lnTo>
                <a:lnTo>
                  <a:pt x="64030" y="138908"/>
                </a:lnTo>
                <a:lnTo>
                  <a:pt x="66885" y="134515"/>
                </a:lnTo>
                <a:lnTo>
                  <a:pt x="69741" y="129682"/>
                </a:lnTo>
                <a:lnTo>
                  <a:pt x="72597" y="124555"/>
                </a:lnTo>
                <a:lnTo>
                  <a:pt x="78310" y="113778"/>
                </a:lnTo>
                <a:lnTo>
                  <a:pt x="81167" y="109189"/>
                </a:lnTo>
                <a:lnTo>
                  <a:pt x="84025" y="105178"/>
                </a:lnTo>
                <a:lnTo>
                  <a:pt x="86883" y="101551"/>
                </a:lnTo>
                <a:lnTo>
                  <a:pt x="88787" y="97228"/>
                </a:lnTo>
                <a:lnTo>
                  <a:pt x="90057" y="92441"/>
                </a:lnTo>
                <a:lnTo>
                  <a:pt x="90904" y="87345"/>
                </a:lnTo>
                <a:lnTo>
                  <a:pt x="91468" y="81090"/>
                </a:lnTo>
                <a:lnTo>
                  <a:pt x="91844" y="74063"/>
                </a:lnTo>
                <a:lnTo>
                  <a:pt x="92374" y="55600"/>
                </a:lnTo>
                <a:lnTo>
                  <a:pt x="92553" y="45378"/>
                </a:lnTo>
                <a:lnTo>
                  <a:pt x="91615" y="43587"/>
                </a:lnTo>
                <a:lnTo>
                  <a:pt x="88032" y="39057"/>
                </a:lnTo>
                <a:lnTo>
                  <a:pt x="85744" y="37468"/>
                </a:lnTo>
                <a:lnTo>
                  <a:pt x="83266" y="36409"/>
                </a:lnTo>
                <a:lnTo>
                  <a:pt x="80661" y="35702"/>
                </a:lnTo>
                <a:lnTo>
                  <a:pt x="78925" y="36184"/>
                </a:lnTo>
                <a:lnTo>
                  <a:pt x="77767" y="37458"/>
                </a:lnTo>
                <a:lnTo>
                  <a:pt x="76995" y="39259"/>
                </a:lnTo>
                <a:lnTo>
                  <a:pt x="73598" y="48881"/>
                </a:lnTo>
                <a:lnTo>
                  <a:pt x="71359" y="55448"/>
                </a:lnTo>
                <a:lnTo>
                  <a:pt x="69865" y="64588"/>
                </a:lnTo>
                <a:lnTo>
                  <a:pt x="68870" y="75443"/>
                </a:lnTo>
                <a:lnTo>
                  <a:pt x="68206" y="87443"/>
                </a:lnTo>
                <a:lnTo>
                  <a:pt x="68716" y="97348"/>
                </a:lnTo>
                <a:lnTo>
                  <a:pt x="70009" y="105856"/>
                </a:lnTo>
                <a:lnTo>
                  <a:pt x="71824" y="113434"/>
                </a:lnTo>
                <a:lnTo>
                  <a:pt x="73986" y="118484"/>
                </a:lnTo>
                <a:lnTo>
                  <a:pt x="76379" y="121852"/>
                </a:lnTo>
                <a:lnTo>
                  <a:pt x="78927" y="124098"/>
                </a:lnTo>
                <a:lnTo>
                  <a:pt x="81579" y="125594"/>
                </a:lnTo>
                <a:lnTo>
                  <a:pt x="84299" y="126592"/>
                </a:lnTo>
                <a:lnTo>
                  <a:pt x="87065" y="127257"/>
                </a:lnTo>
                <a:lnTo>
                  <a:pt x="89861" y="125796"/>
                </a:lnTo>
                <a:lnTo>
                  <a:pt x="92678" y="122916"/>
                </a:lnTo>
                <a:lnTo>
                  <a:pt x="95508" y="119092"/>
                </a:lnTo>
                <a:lnTo>
                  <a:pt x="103733" y="107222"/>
                </a:lnTo>
                <a:lnTo>
                  <a:pt x="108594" y="100057"/>
                </a:lnTo>
                <a:lnTo>
                  <a:pt x="111833" y="93374"/>
                </a:lnTo>
                <a:lnTo>
                  <a:pt x="113994" y="87015"/>
                </a:lnTo>
                <a:lnTo>
                  <a:pt x="115434" y="80870"/>
                </a:lnTo>
                <a:lnTo>
                  <a:pt x="115441" y="73915"/>
                </a:lnTo>
                <a:lnTo>
                  <a:pt x="114495" y="66422"/>
                </a:lnTo>
                <a:lnTo>
                  <a:pt x="112910" y="58569"/>
                </a:lnTo>
                <a:lnTo>
                  <a:pt x="110901" y="52381"/>
                </a:lnTo>
                <a:lnTo>
                  <a:pt x="108610" y="47303"/>
                </a:lnTo>
                <a:lnTo>
                  <a:pt x="106129" y="42966"/>
                </a:lnTo>
                <a:lnTo>
                  <a:pt x="103523" y="39121"/>
                </a:lnTo>
                <a:lnTo>
                  <a:pt x="100834" y="35606"/>
                </a:lnTo>
                <a:lnTo>
                  <a:pt x="98088" y="32310"/>
                </a:lnTo>
                <a:lnTo>
                  <a:pt x="95305" y="29160"/>
                </a:lnTo>
                <a:lnTo>
                  <a:pt x="89673" y="23120"/>
                </a:lnTo>
                <a:lnTo>
                  <a:pt x="86838" y="21128"/>
                </a:lnTo>
                <a:lnTo>
                  <a:pt x="83994" y="19801"/>
                </a:lnTo>
                <a:lnTo>
                  <a:pt x="66879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"/>
          <p:cNvSpPr/>
          <p:nvPr/>
        </p:nvSpPr>
        <p:spPr>
          <a:xfrm>
            <a:off x="5756632" y="3000375"/>
            <a:ext cx="2612306" cy="1996412"/>
          </a:xfrm>
          <a:custGeom>
            <a:avLst/>
            <a:gdLst/>
            <a:ahLst/>
            <a:cxnLst/>
            <a:rect l="0" t="0" r="0" b="0"/>
            <a:pathLst>
              <a:path w="2612306" h="1996412">
                <a:moveTo>
                  <a:pt x="49808" y="0"/>
                </a:moveTo>
                <a:lnTo>
                  <a:pt x="50760" y="15592"/>
                </a:lnTo>
                <a:lnTo>
                  <a:pt x="57586" y="62427"/>
                </a:lnTo>
                <a:lnTo>
                  <a:pt x="58333" y="120156"/>
                </a:lnTo>
                <a:lnTo>
                  <a:pt x="58371" y="177087"/>
                </a:lnTo>
                <a:lnTo>
                  <a:pt x="55836" y="240948"/>
                </a:lnTo>
                <a:lnTo>
                  <a:pt x="53826" y="280646"/>
                </a:lnTo>
                <a:lnTo>
                  <a:pt x="50582" y="318542"/>
                </a:lnTo>
                <a:lnTo>
                  <a:pt x="46514" y="355237"/>
                </a:lnTo>
                <a:lnTo>
                  <a:pt x="26297" y="519009"/>
                </a:lnTo>
                <a:lnTo>
                  <a:pt x="22704" y="554603"/>
                </a:lnTo>
                <a:lnTo>
                  <a:pt x="3866" y="803364"/>
                </a:lnTo>
                <a:lnTo>
                  <a:pt x="2035" y="865140"/>
                </a:lnTo>
                <a:lnTo>
                  <a:pt x="0" y="1035382"/>
                </a:lnTo>
                <a:lnTo>
                  <a:pt x="1636" y="1202485"/>
                </a:lnTo>
                <a:lnTo>
                  <a:pt x="5538" y="1346920"/>
                </a:lnTo>
                <a:lnTo>
                  <a:pt x="15468" y="1571955"/>
                </a:lnTo>
                <a:lnTo>
                  <a:pt x="19623" y="1629874"/>
                </a:lnTo>
                <a:lnTo>
                  <a:pt x="24645" y="1675301"/>
                </a:lnTo>
                <a:lnTo>
                  <a:pt x="35630" y="1756922"/>
                </a:lnTo>
                <a:lnTo>
                  <a:pt x="41081" y="1818094"/>
                </a:lnTo>
                <a:lnTo>
                  <a:pt x="52881" y="1868842"/>
                </a:lnTo>
                <a:lnTo>
                  <a:pt x="68724" y="1919189"/>
                </a:lnTo>
                <a:lnTo>
                  <a:pt x="86917" y="1952417"/>
                </a:lnTo>
                <a:lnTo>
                  <a:pt x="94241" y="1962481"/>
                </a:lnTo>
                <a:lnTo>
                  <a:pt x="112820" y="1978052"/>
                </a:lnTo>
                <a:lnTo>
                  <a:pt x="125756" y="1984034"/>
                </a:lnTo>
                <a:lnTo>
                  <a:pt x="143748" y="1989942"/>
                </a:lnTo>
                <a:lnTo>
                  <a:pt x="149582" y="1992425"/>
                </a:lnTo>
                <a:lnTo>
                  <a:pt x="191260" y="1996411"/>
                </a:lnTo>
                <a:lnTo>
                  <a:pt x="243566" y="1996354"/>
                </a:lnTo>
                <a:lnTo>
                  <a:pt x="306203" y="1990590"/>
                </a:lnTo>
                <a:lnTo>
                  <a:pt x="371839" y="1986804"/>
                </a:lnTo>
                <a:lnTo>
                  <a:pt x="448064" y="1976992"/>
                </a:lnTo>
                <a:lnTo>
                  <a:pt x="521059" y="1969835"/>
                </a:lnTo>
                <a:lnTo>
                  <a:pt x="578399" y="1959881"/>
                </a:lnTo>
                <a:lnTo>
                  <a:pt x="637480" y="1954368"/>
                </a:lnTo>
                <a:lnTo>
                  <a:pt x="675904" y="1951564"/>
                </a:lnTo>
                <a:lnTo>
                  <a:pt x="732000" y="1949696"/>
                </a:lnTo>
                <a:lnTo>
                  <a:pt x="1041356" y="1946449"/>
                </a:lnTo>
                <a:lnTo>
                  <a:pt x="1148673" y="1948716"/>
                </a:lnTo>
                <a:lnTo>
                  <a:pt x="1275427" y="1953851"/>
                </a:lnTo>
                <a:lnTo>
                  <a:pt x="1552098" y="1967589"/>
                </a:lnTo>
                <a:lnTo>
                  <a:pt x="1624273" y="1970811"/>
                </a:lnTo>
                <a:lnTo>
                  <a:pt x="1702390" y="1977028"/>
                </a:lnTo>
                <a:lnTo>
                  <a:pt x="1773478" y="1980246"/>
                </a:lnTo>
                <a:lnTo>
                  <a:pt x="1836329" y="1984374"/>
                </a:lnTo>
                <a:lnTo>
                  <a:pt x="1900457" y="1986844"/>
                </a:lnTo>
                <a:lnTo>
                  <a:pt x="1998006" y="1988234"/>
                </a:lnTo>
                <a:lnTo>
                  <a:pt x="2069151" y="1987607"/>
                </a:lnTo>
                <a:lnTo>
                  <a:pt x="2229044" y="1981405"/>
                </a:lnTo>
                <a:lnTo>
                  <a:pt x="2301913" y="1973632"/>
                </a:lnTo>
                <a:lnTo>
                  <a:pt x="2374236" y="1965693"/>
                </a:lnTo>
                <a:lnTo>
                  <a:pt x="2440836" y="1954477"/>
                </a:lnTo>
                <a:lnTo>
                  <a:pt x="2520923" y="1940235"/>
                </a:lnTo>
                <a:lnTo>
                  <a:pt x="2555757" y="1930715"/>
                </a:lnTo>
                <a:lnTo>
                  <a:pt x="2601367" y="1903624"/>
                </a:lnTo>
                <a:lnTo>
                  <a:pt x="2605239" y="1900590"/>
                </a:lnTo>
                <a:lnTo>
                  <a:pt x="2607821" y="1896662"/>
                </a:lnTo>
                <a:lnTo>
                  <a:pt x="2610690" y="1887218"/>
                </a:lnTo>
                <a:lnTo>
                  <a:pt x="2612305" y="1875742"/>
                </a:lnTo>
                <a:lnTo>
                  <a:pt x="2610627" y="1871525"/>
                </a:lnTo>
                <a:lnTo>
                  <a:pt x="2603682" y="1861758"/>
                </a:lnTo>
                <a:lnTo>
                  <a:pt x="2591705" y="1853608"/>
                </a:lnTo>
                <a:lnTo>
                  <a:pt x="2544405" y="18345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"/>
          <p:cNvSpPr/>
          <p:nvPr/>
        </p:nvSpPr>
        <p:spPr>
          <a:xfrm>
            <a:off x="5686425" y="3036418"/>
            <a:ext cx="2716994" cy="1695603"/>
          </a:xfrm>
          <a:custGeom>
            <a:avLst/>
            <a:gdLst/>
            <a:ahLst/>
            <a:cxnLst/>
            <a:rect l="0" t="0" r="0" b="0"/>
            <a:pathLst>
              <a:path w="2716994" h="1695603">
                <a:moveTo>
                  <a:pt x="2674619" y="1695602"/>
                </a:moveTo>
                <a:lnTo>
                  <a:pt x="2665870" y="1653939"/>
                </a:lnTo>
                <a:lnTo>
                  <a:pt x="2639707" y="1499733"/>
                </a:lnTo>
                <a:lnTo>
                  <a:pt x="2632750" y="1447259"/>
                </a:lnTo>
                <a:lnTo>
                  <a:pt x="2629561" y="1418597"/>
                </a:lnTo>
                <a:lnTo>
                  <a:pt x="2626484" y="1376630"/>
                </a:lnTo>
                <a:lnTo>
                  <a:pt x="2620523" y="1269039"/>
                </a:lnTo>
                <a:lnTo>
                  <a:pt x="2617240" y="1157720"/>
                </a:lnTo>
                <a:lnTo>
                  <a:pt x="2616364" y="1102699"/>
                </a:lnTo>
                <a:lnTo>
                  <a:pt x="2616732" y="1053636"/>
                </a:lnTo>
                <a:lnTo>
                  <a:pt x="2617930" y="1008545"/>
                </a:lnTo>
                <a:lnTo>
                  <a:pt x="2621629" y="903702"/>
                </a:lnTo>
                <a:lnTo>
                  <a:pt x="2623445" y="856918"/>
                </a:lnTo>
                <a:lnTo>
                  <a:pt x="2627427" y="817076"/>
                </a:lnTo>
                <a:lnTo>
                  <a:pt x="2634913" y="765078"/>
                </a:lnTo>
                <a:lnTo>
                  <a:pt x="2639576" y="735210"/>
                </a:lnTo>
                <a:lnTo>
                  <a:pt x="2672531" y="554030"/>
                </a:lnTo>
                <a:lnTo>
                  <a:pt x="2686709" y="480211"/>
                </a:lnTo>
                <a:lnTo>
                  <a:pt x="2694280" y="433433"/>
                </a:lnTo>
                <a:lnTo>
                  <a:pt x="2701082" y="388493"/>
                </a:lnTo>
                <a:lnTo>
                  <a:pt x="2711914" y="343726"/>
                </a:lnTo>
                <a:lnTo>
                  <a:pt x="2715833" y="302541"/>
                </a:lnTo>
                <a:lnTo>
                  <a:pt x="2716993" y="267795"/>
                </a:lnTo>
                <a:lnTo>
                  <a:pt x="2708236" y="225750"/>
                </a:lnTo>
                <a:lnTo>
                  <a:pt x="2692052" y="187544"/>
                </a:lnTo>
                <a:lnTo>
                  <a:pt x="2689099" y="181595"/>
                </a:lnTo>
                <a:lnTo>
                  <a:pt x="2685226" y="176676"/>
                </a:lnTo>
                <a:lnTo>
                  <a:pt x="2633371" y="135161"/>
                </a:lnTo>
                <a:lnTo>
                  <a:pt x="2612127" y="122740"/>
                </a:lnTo>
                <a:lnTo>
                  <a:pt x="2589111" y="113979"/>
                </a:lnTo>
                <a:lnTo>
                  <a:pt x="2531807" y="98075"/>
                </a:lnTo>
                <a:lnTo>
                  <a:pt x="2507325" y="90240"/>
                </a:lnTo>
                <a:lnTo>
                  <a:pt x="2405738" y="75013"/>
                </a:lnTo>
                <a:lnTo>
                  <a:pt x="2329657" y="65005"/>
                </a:lnTo>
                <a:lnTo>
                  <a:pt x="2262092" y="58191"/>
                </a:lnTo>
                <a:lnTo>
                  <a:pt x="2183981" y="51645"/>
                </a:lnTo>
                <a:lnTo>
                  <a:pt x="2096188" y="48988"/>
                </a:lnTo>
                <a:lnTo>
                  <a:pt x="2025183" y="44819"/>
                </a:lnTo>
                <a:lnTo>
                  <a:pt x="1949112" y="47818"/>
                </a:lnTo>
                <a:lnTo>
                  <a:pt x="1308232" y="49609"/>
                </a:lnTo>
                <a:lnTo>
                  <a:pt x="1152619" y="47109"/>
                </a:lnTo>
                <a:lnTo>
                  <a:pt x="975390" y="42294"/>
                </a:lnTo>
                <a:lnTo>
                  <a:pt x="888806" y="35452"/>
                </a:lnTo>
                <a:lnTo>
                  <a:pt x="807439" y="32448"/>
                </a:lnTo>
                <a:lnTo>
                  <a:pt x="727344" y="26901"/>
                </a:lnTo>
                <a:lnTo>
                  <a:pt x="644233" y="24351"/>
                </a:lnTo>
                <a:lnTo>
                  <a:pt x="580716" y="18149"/>
                </a:lnTo>
                <a:lnTo>
                  <a:pt x="499512" y="15256"/>
                </a:lnTo>
                <a:lnTo>
                  <a:pt x="423436" y="8768"/>
                </a:lnTo>
                <a:lnTo>
                  <a:pt x="367264" y="7685"/>
                </a:lnTo>
                <a:lnTo>
                  <a:pt x="178621" y="6933"/>
                </a:lnTo>
                <a:lnTo>
                  <a:pt x="107005" y="2302"/>
                </a:lnTo>
                <a:lnTo>
                  <a:pt x="47806" y="0"/>
                </a:lnTo>
                <a:lnTo>
                  <a:pt x="0" y="68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7"/>
          <p:cNvSpPr/>
          <p:nvPr/>
        </p:nvSpPr>
        <p:spPr>
          <a:xfrm>
            <a:off x="5444272" y="3172498"/>
            <a:ext cx="2350992" cy="685096"/>
          </a:xfrm>
          <a:custGeom>
            <a:avLst/>
            <a:gdLst/>
            <a:ahLst/>
            <a:cxnLst/>
            <a:rect l="0" t="0" r="0" b="0"/>
            <a:pathLst>
              <a:path w="2350992" h="685096">
                <a:moveTo>
                  <a:pt x="70703" y="522249"/>
                </a:moveTo>
                <a:lnTo>
                  <a:pt x="84355" y="531351"/>
                </a:lnTo>
                <a:lnTo>
                  <a:pt x="96138" y="535819"/>
                </a:lnTo>
                <a:lnTo>
                  <a:pt x="107725" y="538758"/>
                </a:lnTo>
                <a:lnTo>
                  <a:pt x="160946" y="559483"/>
                </a:lnTo>
                <a:lnTo>
                  <a:pt x="224485" y="580481"/>
                </a:lnTo>
                <a:lnTo>
                  <a:pt x="250493" y="588135"/>
                </a:lnTo>
                <a:lnTo>
                  <a:pt x="319871" y="602202"/>
                </a:lnTo>
                <a:lnTo>
                  <a:pt x="372767" y="614469"/>
                </a:lnTo>
                <a:lnTo>
                  <a:pt x="417244" y="621353"/>
                </a:lnTo>
                <a:lnTo>
                  <a:pt x="486104" y="637520"/>
                </a:lnTo>
                <a:lnTo>
                  <a:pt x="544173" y="653780"/>
                </a:lnTo>
                <a:lnTo>
                  <a:pt x="555136" y="659447"/>
                </a:lnTo>
                <a:lnTo>
                  <a:pt x="559394" y="662292"/>
                </a:lnTo>
                <a:lnTo>
                  <a:pt x="569203" y="665453"/>
                </a:lnTo>
                <a:lnTo>
                  <a:pt x="637780" y="674747"/>
                </a:lnTo>
                <a:lnTo>
                  <a:pt x="682554" y="677269"/>
                </a:lnTo>
                <a:lnTo>
                  <a:pt x="687201" y="678935"/>
                </a:lnTo>
                <a:lnTo>
                  <a:pt x="690299" y="680999"/>
                </a:lnTo>
                <a:lnTo>
                  <a:pt x="691412" y="682375"/>
                </a:lnTo>
                <a:lnTo>
                  <a:pt x="691201" y="683292"/>
                </a:lnTo>
                <a:lnTo>
                  <a:pt x="690108" y="683904"/>
                </a:lnTo>
                <a:lnTo>
                  <a:pt x="664698" y="685055"/>
                </a:lnTo>
                <a:lnTo>
                  <a:pt x="655058" y="685095"/>
                </a:lnTo>
                <a:lnTo>
                  <a:pt x="644424" y="682572"/>
                </a:lnTo>
                <a:lnTo>
                  <a:pt x="612973" y="673192"/>
                </a:lnTo>
                <a:lnTo>
                  <a:pt x="550427" y="663888"/>
                </a:lnTo>
                <a:lnTo>
                  <a:pt x="474179" y="642620"/>
                </a:lnTo>
                <a:lnTo>
                  <a:pt x="402283" y="625766"/>
                </a:lnTo>
                <a:lnTo>
                  <a:pt x="341839" y="608435"/>
                </a:lnTo>
                <a:lnTo>
                  <a:pt x="269179" y="594700"/>
                </a:lnTo>
                <a:lnTo>
                  <a:pt x="208635" y="586788"/>
                </a:lnTo>
                <a:lnTo>
                  <a:pt x="120667" y="571369"/>
                </a:lnTo>
                <a:lnTo>
                  <a:pt x="48359" y="558693"/>
                </a:lnTo>
                <a:lnTo>
                  <a:pt x="26300" y="554637"/>
                </a:lnTo>
                <a:lnTo>
                  <a:pt x="2347" y="549284"/>
                </a:lnTo>
                <a:lnTo>
                  <a:pt x="368" y="547893"/>
                </a:lnTo>
                <a:lnTo>
                  <a:pt x="0" y="546013"/>
                </a:lnTo>
                <a:lnTo>
                  <a:pt x="707" y="543806"/>
                </a:lnTo>
                <a:lnTo>
                  <a:pt x="2131" y="542336"/>
                </a:lnTo>
                <a:lnTo>
                  <a:pt x="4034" y="541355"/>
                </a:lnTo>
                <a:lnTo>
                  <a:pt x="6254" y="540701"/>
                </a:lnTo>
                <a:lnTo>
                  <a:pt x="11261" y="537435"/>
                </a:lnTo>
                <a:lnTo>
                  <a:pt x="13930" y="535231"/>
                </a:lnTo>
                <a:lnTo>
                  <a:pt x="16662" y="533761"/>
                </a:lnTo>
                <a:lnTo>
                  <a:pt x="92013" y="513505"/>
                </a:lnTo>
                <a:lnTo>
                  <a:pt x="137943" y="493977"/>
                </a:lnTo>
                <a:lnTo>
                  <a:pt x="175636" y="477718"/>
                </a:lnTo>
                <a:lnTo>
                  <a:pt x="227207" y="459207"/>
                </a:lnTo>
                <a:lnTo>
                  <a:pt x="278576" y="440176"/>
                </a:lnTo>
                <a:lnTo>
                  <a:pt x="366658" y="403291"/>
                </a:lnTo>
                <a:lnTo>
                  <a:pt x="422266" y="381749"/>
                </a:lnTo>
                <a:lnTo>
                  <a:pt x="481892" y="359864"/>
                </a:lnTo>
                <a:lnTo>
                  <a:pt x="519032" y="344066"/>
                </a:lnTo>
                <a:lnTo>
                  <a:pt x="555393" y="326534"/>
                </a:lnTo>
                <a:lnTo>
                  <a:pt x="604573" y="306042"/>
                </a:lnTo>
                <a:lnTo>
                  <a:pt x="656593" y="286140"/>
                </a:lnTo>
                <a:lnTo>
                  <a:pt x="698764" y="270944"/>
                </a:lnTo>
                <a:lnTo>
                  <a:pt x="740982" y="251679"/>
                </a:lnTo>
                <a:lnTo>
                  <a:pt x="794343" y="224804"/>
                </a:lnTo>
                <a:lnTo>
                  <a:pt x="828883" y="208759"/>
                </a:lnTo>
                <a:lnTo>
                  <a:pt x="880761" y="187487"/>
                </a:lnTo>
                <a:lnTo>
                  <a:pt x="920430" y="172207"/>
                </a:lnTo>
                <a:lnTo>
                  <a:pt x="956627" y="153421"/>
                </a:lnTo>
                <a:lnTo>
                  <a:pt x="993916" y="138118"/>
                </a:lnTo>
                <a:lnTo>
                  <a:pt x="1064126" y="111675"/>
                </a:lnTo>
                <a:lnTo>
                  <a:pt x="1107854" y="94027"/>
                </a:lnTo>
                <a:lnTo>
                  <a:pt x="1201085" y="54475"/>
                </a:lnTo>
                <a:lnTo>
                  <a:pt x="1257483" y="32706"/>
                </a:lnTo>
                <a:lnTo>
                  <a:pt x="1298218" y="15143"/>
                </a:lnTo>
                <a:lnTo>
                  <a:pt x="1329761" y="4436"/>
                </a:lnTo>
                <a:lnTo>
                  <a:pt x="1376282" y="0"/>
                </a:lnTo>
                <a:lnTo>
                  <a:pt x="1400199" y="4077"/>
                </a:lnTo>
                <a:lnTo>
                  <a:pt x="1411842" y="8740"/>
                </a:lnTo>
                <a:lnTo>
                  <a:pt x="1423752" y="16721"/>
                </a:lnTo>
                <a:lnTo>
                  <a:pt x="1427079" y="19495"/>
                </a:lnTo>
                <a:lnTo>
                  <a:pt x="1433314" y="22578"/>
                </a:lnTo>
                <a:lnTo>
                  <a:pt x="1436310" y="23400"/>
                </a:lnTo>
                <a:lnTo>
                  <a:pt x="1442179" y="26853"/>
                </a:lnTo>
                <a:lnTo>
                  <a:pt x="1464517" y="44888"/>
                </a:lnTo>
                <a:lnTo>
                  <a:pt x="1512997" y="80091"/>
                </a:lnTo>
                <a:lnTo>
                  <a:pt x="1532295" y="93175"/>
                </a:lnTo>
                <a:lnTo>
                  <a:pt x="1556277" y="112792"/>
                </a:lnTo>
                <a:lnTo>
                  <a:pt x="1579433" y="136357"/>
                </a:lnTo>
                <a:lnTo>
                  <a:pt x="1605552" y="155778"/>
                </a:lnTo>
                <a:lnTo>
                  <a:pt x="1622436" y="168873"/>
                </a:lnTo>
                <a:lnTo>
                  <a:pt x="1656625" y="187755"/>
                </a:lnTo>
                <a:lnTo>
                  <a:pt x="1690130" y="203140"/>
                </a:lnTo>
                <a:lnTo>
                  <a:pt x="1709309" y="220420"/>
                </a:lnTo>
                <a:lnTo>
                  <a:pt x="1739649" y="238168"/>
                </a:lnTo>
                <a:lnTo>
                  <a:pt x="1761781" y="251211"/>
                </a:lnTo>
                <a:lnTo>
                  <a:pt x="1790033" y="271613"/>
                </a:lnTo>
                <a:lnTo>
                  <a:pt x="1805568" y="283721"/>
                </a:lnTo>
                <a:lnTo>
                  <a:pt x="1832989" y="302254"/>
                </a:lnTo>
                <a:lnTo>
                  <a:pt x="1864767" y="323398"/>
                </a:lnTo>
                <a:lnTo>
                  <a:pt x="1892570" y="343058"/>
                </a:lnTo>
                <a:lnTo>
                  <a:pt x="1902136" y="352439"/>
                </a:lnTo>
                <a:lnTo>
                  <a:pt x="1906021" y="357607"/>
                </a:lnTo>
                <a:lnTo>
                  <a:pt x="1915417" y="365890"/>
                </a:lnTo>
                <a:lnTo>
                  <a:pt x="1945683" y="384909"/>
                </a:lnTo>
                <a:lnTo>
                  <a:pt x="1949340" y="387826"/>
                </a:lnTo>
                <a:lnTo>
                  <a:pt x="1991284" y="407298"/>
                </a:lnTo>
                <a:lnTo>
                  <a:pt x="2029957" y="428423"/>
                </a:lnTo>
                <a:lnTo>
                  <a:pt x="2059718" y="443084"/>
                </a:lnTo>
                <a:lnTo>
                  <a:pt x="2095804" y="459442"/>
                </a:lnTo>
                <a:lnTo>
                  <a:pt x="2139714" y="477705"/>
                </a:lnTo>
                <a:lnTo>
                  <a:pt x="2158213" y="487461"/>
                </a:lnTo>
                <a:lnTo>
                  <a:pt x="2172997" y="499291"/>
                </a:lnTo>
                <a:lnTo>
                  <a:pt x="2177082" y="501228"/>
                </a:lnTo>
                <a:lnTo>
                  <a:pt x="2186701" y="503382"/>
                </a:lnTo>
                <a:lnTo>
                  <a:pt x="2197327" y="509419"/>
                </a:lnTo>
                <a:lnTo>
                  <a:pt x="2219098" y="523527"/>
                </a:lnTo>
                <a:lnTo>
                  <a:pt x="2237125" y="532342"/>
                </a:lnTo>
                <a:lnTo>
                  <a:pt x="2270282" y="543016"/>
                </a:lnTo>
                <a:lnTo>
                  <a:pt x="2319835" y="570819"/>
                </a:lnTo>
                <a:lnTo>
                  <a:pt x="2325394" y="572411"/>
                </a:lnTo>
                <a:lnTo>
                  <a:pt x="2336725" y="573433"/>
                </a:lnTo>
                <a:lnTo>
                  <a:pt x="2339574" y="574469"/>
                </a:lnTo>
                <a:lnTo>
                  <a:pt x="2348135" y="579526"/>
                </a:lnTo>
                <a:lnTo>
                  <a:pt x="2350991" y="580436"/>
                </a:lnTo>
                <a:lnTo>
                  <a:pt x="2350987" y="5822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"/>
          <p:cNvSpPr/>
          <p:nvPr/>
        </p:nvSpPr>
        <p:spPr>
          <a:xfrm>
            <a:off x="6260782" y="3934777"/>
            <a:ext cx="162878" cy="68581"/>
          </a:xfrm>
          <a:custGeom>
            <a:avLst/>
            <a:gdLst/>
            <a:ahLst/>
            <a:cxnLst/>
            <a:rect l="0" t="0" r="0" b="0"/>
            <a:pathLst>
              <a:path w="162878" h="68581">
                <a:moveTo>
                  <a:pt x="0" y="0"/>
                </a:moveTo>
                <a:lnTo>
                  <a:pt x="13652" y="4551"/>
                </a:lnTo>
                <a:lnTo>
                  <a:pt x="26247" y="9702"/>
                </a:lnTo>
                <a:lnTo>
                  <a:pt x="162877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"/>
          <p:cNvSpPr/>
          <p:nvPr/>
        </p:nvSpPr>
        <p:spPr>
          <a:xfrm>
            <a:off x="6586537" y="4063365"/>
            <a:ext cx="85726" cy="51436"/>
          </a:xfrm>
          <a:custGeom>
            <a:avLst/>
            <a:gdLst/>
            <a:ahLst/>
            <a:cxnLst/>
            <a:rect l="0" t="0" r="0" b="0"/>
            <a:pathLst>
              <a:path w="85726" h="51436">
                <a:moveTo>
                  <a:pt x="0" y="0"/>
                </a:moveTo>
                <a:lnTo>
                  <a:pt x="19313" y="19312"/>
                </a:lnTo>
                <a:lnTo>
                  <a:pt x="24305" y="22399"/>
                </a:lnTo>
                <a:lnTo>
                  <a:pt x="30491" y="25411"/>
                </a:lnTo>
                <a:lnTo>
                  <a:pt x="37472" y="28370"/>
                </a:lnTo>
                <a:lnTo>
                  <a:pt x="55390" y="36739"/>
                </a:lnTo>
                <a:lnTo>
                  <a:pt x="85725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0"/>
          <p:cNvSpPr/>
          <p:nvPr/>
        </p:nvSpPr>
        <p:spPr>
          <a:xfrm>
            <a:off x="6860857" y="4183379"/>
            <a:ext cx="68581" cy="34292"/>
          </a:xfrm>
          <a:custGeom>
            <a:avLst/>
            <a:gdLst/>
            <a:ahLst/>
            <a:cxnLst/>
            <a:rect l="0" t="0" r="0" b="0"/>
            <a:pathLst>
              <a:path w="68581" h="34292">
                <a:moveTo>
                  <a:pt x="0" y="0"/>
                </a:moveTo>
                <a:lnTo>
                  <a:pt x="9102" y="4551"/>
                </a:lnTo>
                <a:lnTo>
                  <a:pt x="13688" y="7797"/>
                </a:lnTo>
                <a:lnTo>
                  <a:pt x="18650" y="11866"/>
                </a:lnTo>
                <a:lnTo>
                  <a:pt x="23863" y="16483"/>
                </a:lnTo>
                <a:lnTo>
                  <a:pt x="29244" y="19561"/>
                </a:lnTo>
                <a:lnTo>
                  <a:pt x="34736" y="21614"/>
                </a:lnTo>
                <a:lnTo>
                  <a:pt x="40303" y="22982"/>
                </a:lnTo>
                <a:lnTo>
                  <a:pt x="44966" y="24846"/>
                </a:lnTo>
                <a:lnTo>
                  <a:pt x="49028" y="27042"/>
                </a:lnTo>
                <a:lnTo>
                  <a:pt x="52688" y="29458"/>
                </a:lnTo>
                <a:lnTo>
                  <a:pt x="56080" y="31069"/>
                </a:lnTo>
                <a:lnTo>
                  <a:pt x="59295" y="32143"/>
                </a:lnTo>
                <a:lnTo>
                  <a:pt x="68580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"/>
          <p:cNvSpPr/>
          <p:nvPr/>
        </p:nvSpPr>
        <p:spPr>
          <a:xfrm>
            <a:off x="7058025" y="4251960"/>
            <a:ext cx="120016" cy="85726"/>
          </a:xfrm>
          <a:custGeom>
            <a:avLst/>
            <a:gdLst/>
            <a:ahLst/>
            <a:cxnLst/>
            <a:rect l="0" t="0" r="0" b="0"/>
            <a:pathLst>
              <a:path w="120016" h="85726">
                <a:moveTo>
                  <a:pt x="0" y="0"/>
                </a:moveTo>
                <a:lnTo>
                  <a:pt x="9101" y="9102"/>
                </a:lnTo>
                <a:lnTo>
                  <a:pt x="12735" y="13687"/>
                </a:lnTo>
                <a:lnTo>
                  <a:pt x="16109" y="18650"/>
                </a:lnTo>
                <a:lnTo>
                  <a:pt x="19311" y="23863"/>
                </a:lnTo>
                <a:lnTo>
                  <a:pt x="23352" y="29244"/>
                </a:lnTo>
                <a:lnTo>
                  <a:pt x="27951" y="34736"/>
                </a:lnTo>
                <a:lnTo>
                  <a:pt x="37187" y="44966"/>
                </a:lnTo>
                <a:lnTo>
                  <a:pt x="44468" y="52687"/>
                </a:lnTo>
                <a:lnTo>
                  <a:pt x="49647" y="57032"/>
                </a:lnTo>
                <a:lnTo>
                  <a:pt x="55958" y="61834"/>
                </a:lnTo>
                <a:lnTo>
                  <a:pt x="63023" y="66940"/>
                </a:lnTo>
                <a:lnTo>
                  <a:pt x="69637" y="70344"/>
                </a:lnTo>
                <a:lnTo>
                  <a:pt x="75952" y="72614"/>
                </a:lnTo>
                <a:lnTo>
                  <a:pt x="82067" y="74126"/>
                </a:lnTo>
                <a:lnTo>
                  <a:pt x="89002" y="76087"/>
                </a:lnTo>
                <a:lnTo>
                  <a:pt x="120015" y="8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2"/>
          <p:cNvSpPr/>
          <p:nvPr/>
        </p:nvSpPr>
        <p:spPr>
          <a:xfrm>
            <a:off x="7255192" y="4354829"/>
            <a:ext cx="171451" cy="94299"/>
          </a:xfrm>
          <a:custGeom>
            <a:avLst/>
            <a:gdLst/>
            <a:ahLst/>
            <a:cxnLst/>
            <a:rect l="0" t="0" r="0" b="0"/>
            <a:pathLst>
              <a:path w="171451" h="94299">
                <a:moveTo>
                  <a:pt x="0" y="0"/>
                </a:moveTo>
                <a:lnTo>
                  <a:pt x="9101" y="4551"/>
                </a:lnTo>
                <a:lnTo>
                  <a:pt x="12735" y="7797"/>
                </a:lnTo>
                <a:lnTo>
                  <a:pt x="16110" y="11866"/>
                </a:lnTo>
                <a:lnTo>
                  <a:pt x="19312" y="16483"/>
                </a:lnTo>
                <a:lnTo>
                  <a:pt x="26210" y="23371"/>
                </a:lnTo>
                <a:lnTo>
                  <a:pt x="35571" y="31774"/>
                </a:lnTo>
                <a:lnTo>
                  <a:pt x="46573" y="41185"/>
                </a:lnTo>
                <a:lnTo>
                  <a:pt x="57719" y="49365"/>
                </a:lnTo>
                <a:lnTo>
                  <a:pt x="68960" y="56722"/>
                </a:lnTo>
                <a:lnTo>
                  <a:pt x="80263" y="63533"/>
                </a:lnTo>
                <a:lnTo>
                  <a:pt x="92561" y="69025"/>
                </a:lnTo>
                <a:lnTo>
                  <a:pt x="105523" y="73640"/>
                </a:lnTo>
                <a:lnTo>
                  <a:pt x="141438" y="84684"/>
                </a:lnTo>
                <a:lnTo>
                  <a:pt x="171450" y="942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3"/>
          <p:cNvSpPr/>
          <p:nvPr/>
        </p:nvSpPr>
        <p:spPr>
          <a:xfrm>
            <a:off x="7529512" y="4491990"/>
            <a:ext cx="145733" cy="85726"/>
          </a:xfrm>
          <a:custGeom>
            <a:avLst/>
            <a:gdLst/>
            <a:ahLst/>
            <a:cxnLst/>
            <a:rect l="0" t="0" r="0" b="0"/>
            <a:pathLst>
              <a:path w="145733" h="85726">
                <a:moveTo>
                  <a:pt x="0" y="0"/>
                </a:moveTo>
                <a:lnTo>
                  <a:pt x="23863" y="11931"/>
                </a:lnTo>
                <a:lnTo>
                  <a:pt x="28291" y="15574"/>
                </a:lnTo>
                <a:lnTo>
                  <a:pt x="32196" y="19908"/>
                </a:lnTo>
                <a:lnTo>
                  <a:pt x="35752" y="24702"/>
                </a:lnTo>
                <a:lnTo>
                  <a:pt x="40027" y="28850"/>
                </a:lnTo>
                <a:lnTo>
                  <a:pt x="44783" y="32568"/>
                </a:lnTo>
                <a:lnTo>
                  <a:pt x="49857" y="35999"/>
                </a:lnTo>
                <a:lnTo>
                  <a:pt x="55145" y="39240"/>
                </a:lnTo>
                <a:lnTo>
                  <a:pt x="60576" y="42352"/>
                </a:lnTo>
                <a:lnTo>
                  <a:pt x="71691" y="48350"/>
                </a:lnTo>
                <a:lnTo>
                  <a:pt x="100046" y="62835"/>
                </a:lnTo>
                <a:lnTo>
                  <a:pt x="117167" y="71429"/>
                </a:lnTo>
                <a:lnTo>
                  <a:pt x="121927" y="73336"/>
                </a:lnTo>
                <a:lnTo>
                  <a:pt x="126052" y="74608"/>
                </a:lnTo>
                <a:lnTo>
                  <a:pt x="145732" y="8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4"/>
          <p:cNvSpPr/>
          <p:nvPr/>
        </p:nvSpPr>
        <p:spPr>
          <a:xfrm>
            <a:off x="7752397" y="4603432"/>
            <a:ext cx="85726" cy="60009"/>
          </a:xfrm>
          <a:custGeom>
            <a:avLst/>
            <a:gdLst/>
            <a:ahLst/>
            <a:cxnLst/>
            <a:rect l="0" t="0" r="0" b="0"/>
            <a:pathLst>
              <a:path w="85726" h="60009">
                <a:moveTo>
                  <a:pt x="0" y="0"/>
                </a:moveTo>
                <a:lnTo>
                  <a:pt x="35795" y="23864"/>
                </a:lnTo>
                <a:lnTo>
                  <a:pt x="41961" y="28292"/>
                </a:lnTo>
                <a:lnTo>
                  <a:pt x="47024" y="32196"/>
                </a:lnTo>
                <a:lnTo>
                  <a:pt x="51352" y="35752"/>
                </a:lnTo>
                <a:lnTo>
                  <a:pt x="56142" y="39074"/>
                </a:lnTo>
                <a:lnTo>
                  <a:pt x="61241" y="42242"/>
                </a:lnTo>
                <a:lnTo>
                  <a:pt x="66545" y="45307"/>
                </a:lnTo>
                <a:lnTo>
                  <a:pt x="70081" y="48302"/>
                </a:lnTo>
                <a:lnTo>
                  <a:pt x="72438" y="51252"/>
                </a:lnTo>
                <a:lnTo>
                  <a:pt x="85725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5"/>
          <p:cNvSpPr/>
          <p:nvPr/>
        </p:nvSpPr>
        <p:spPr>
          <a:xfrm>
            <a:off x="7743825" y="3746182"/>
            <a:ext cx="162878" cy="102871"/>
          </a:xfrm>
          <a:custGeom>
            <a:avLst/>
            <a:gdLst/>
            <a:ahLst/>
            <a:cxnLst/>
            <a:rect l="0" t="0" r="0" b="0"/>
            <a:pathLst>
              <a:path w="162878" h="102871">
                <a:moveTo>
                  <a:pt x="0" y="0"/>
                </a:moveTo>
                <a:lnTo>
                  <a:pt x="9101" y="9102"/>
                </a:lnTo>
                <a:lnTo>
                  <a:pt x="13687" y="12735"/>
                </a:lnTo>
                <a:lnTo>
                  <a:pt x="18650" y="16110"/>
                </a:lnTo>
                <a:lnTo>
                  <a:pt x="23862" y="19313"/>
                </a:lnTo>
                <a:lnTo>
                  <a:pt x="29243" y="22400"/>
                </a:lnTo>
                <a:lnTo>
                  <a:pt x="40302" y="28371"/>
                </a:lnTo>
                <a:lnTo>
                  <a:pt x="45918" y="32249"/>
                </a:lnTo>
                <a:lnTo>
                  <a:pt x="51567" y="36739"/>
                </a:lnTo>
                <a:lnTo>
                  <a:pt x="57238" y="41638"/>
                </a:lnTo>
                <a:lnTo>
                  <a:pt x="65781" y="46809"/>
                </a:lnTo>
                <a:lnTo>
                  <a:pt x="76239" y="52161"/>
                </a:lnTo>
                <a:lnTo>
                  <a:pt x="87973" y="57634"/>
                </a:lnTo>
                <a:lnTo>
                  <a:pt x="97701" y="63188"/>
                </a:lnTo>
                <a:lnTo>
                  <a:pt x="106091" y="68795"/>
                </a:lnTo>
                <a:lnTo>
                  <a:pt x="113590" y="74439"/>
                </a:lnTo>
                <a:lnTo>
                  <a:pt x="120494" y="79153"/>
                </a:lnTo>
                <a:lnTo>
                  <a:pt x="127002" y="83249"/>
                </a:lnTo>
                <a:lnTo>
                  <a:pt x="133246" y="86932"/>
                </a:lnTo>
                <a:lnTo>
                  <a:pt x="139313" y="90340"/>
                </a:lnTo>
                <a:lnTo>
                  <a:pt x="162877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6"/>
          <p:cNvSpPr/>
          <p:nvPr/>
        </p:nvSpPr>
        <p:spPr>
          <a:xfrm>
            <a:off x="8112442" y="3926204"/>
            <a:ext cx="445771" cy="240032"/>
          </a:xfrm>
          <a:custGeom>
            <a:avLst/>
            <a:gdLst/>
            <a:ahLst/>
            <a:cxnLst/>
            <a:rect l="0" t="0" r="0" b="0"/>
            <a:pathLst>
              <a:path w="445771" h="240032">
                <a:moveTo>
                  <a:pt x="0" y="0"/>
                </a:moveTo>
                <a:lnTo>
                  <a:pt x="0" y="9102"/>
                </a:lnTo>
                <a:lnTo>
                  <a:pt x="1906" y="13688"/>
                </a:lnTo>
                <a:lnTo>
                  <a:pt x="5081" y="18651"/>
                </a:lnTo>
                <a:lnTo>
                  <a:pt x="9102" y="23864"/>
                </a:lnTo>
                <a:lnTo>
                  <a:pt x="12735" y="28292"/>
                </a:lnTo>
                <a:lnTo>
                  <a:pt x="19312" y="35752"/>
                </a:lnTo>
                <a:lnTo>
                  <a:pt x="24305" y="40027"/>
                </a:lnTo>
                <a:lnTo>
                  <a:pt x="30491" y="44783"/>
                </a:lnTo>
                <a:lnTo>
                  <a:pt x="37472" y="49858"/>
                </a:lnTo>
                <a:lnTo>
                  <a:pt x="46889" y="55146"/>
                </a:lnTo>
                <a:lnTo>
                  <a:pt x="57929" y="60577"/>
                </a:lnTo>
                <a:lnTo>
                  <a:pt x="70053" y="66102"/>
                </a:lnTo>
                <a:lnTo>
                  <a:pt x="80039" y="71691"/>
                </a:lnTo>
                <a:lnTo>
                  <a:pt x="88602" y="77322"/>
                </a:lnTo>
                <a:lnTo>
                  <a:pt x="96215" y="82980"/>
                </a:lnTo>
                <a:lnTo>
                  <a:pt x="104149" y="87706"/>
                </a:lnTo>
                <a:lnTo>
                  <a:pt x="112295" y="91808"/>
                </a:lnTo>
                <a:lnTo>
                  <a:pt x="120583" y="95495"/>
                </a:lnTo>
                <a:lnTo>
                  <a:pt x="128966" y="98906"/>
                </a:lnTo>
                <a:lnTo>
                  <a:pt x="137414" y="102133"/>
                </a:lnTo>
                <a:lnTo>
                  <a:pt x="145901" y="105236"/>
                </a:lnTo>
                <a:lnTo>
                  <a:pt x="153465" y="109210"/>
                </a:lnTo>
                <a:lnTo>
                  <a:pt x="160413" y="113765"/>
                </a:lnTo>
                <a:lnTo>
                  <a:pt x="166949" y="118706"/>
                </a:lnTo>
                <a:lnTo>
                  <a:pt x="175117" y="122952"/>
                </a:lnTo>
                <a:lnTo>
                  <a:pt x="184373" y="126736"/>
                </a:lnTo>
                <a:lnTo>
                  <a:pt x="194353" y="130211"/>
                </a:lnTo>
                <a:lnTo>
                  <a:pt x="207673" y="135385"/>
                </a:lnTo>
                <a:lnTo>
                  <a:pt x="240255" y="148754"/>
                </a:lnTo>
                <a:lnTo>
                  <a:pt x="252562" y="154415"/>
                </a:lnTo>
                <a:lnTo>
                  <a:pt x="261720" y="159141"/>
                </a:lnTo>
                <a:lnTo>
                  <a:pt x="268777" y="163244"/>
                </a:lnTo>
                <a:lnTo>
                  <a:pt x="276340" y="166932"/>
                </a:lnTo>
                <a:lnTo>
                  <a:pt x="284240" y="170343"/>
                </a:lnTo>
                <a:lnTo>
                  <a:pt x="292363" y="173570"/>
                </a:lnTo>
                <a:lnTo>
                  <a:pt x="299684" y="176673"/>
                </a:lnTo>
                <a:lnTo>
                  <a:pt x="312897" y="182662"/>
                </a:lnTo>
                <a:lnTo>
                  <a:pt x="331047" y="191388"/>
                </a:lnTo>
                <a:lnTo>
                  <a:pt x="348490" y="200006"/>
                </a:lnTo>
                <a:lnTo>
                  <a:pt x="356151" y="202870"/>
                </a:lnTo>
                <a:lnTo>
                  <a:pt x="365069" y="205732"/>
                </a:lnTo>
                <a:lnTo>
                  <a:pt x="374825" y="208592"/>
                </a:lnTo>
                <a:lnTo>
                  <a:pt x="383234" y="211452"/>
                </a:lnTo>
                <a:lnTo>
                  <a:pt x="390744" y="214311"/>
                </a:lnTo>
                <a:lnTo>
                  <a:pt x="403216" y="219075"/>
                </a:lnTo>
                <a:lnTo>
                  <a:pt x="416546" y="222709"/>
                </a:lnTo>
                <a:lnTo>
                  <a:pt x="421525" y="224673"/>
                </a:lnTo>
                <a:lnTo>
                  <a:pt x="445770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7"/>
          <p:cNvSpPr/>
          <p:nvPr/>
        </p:nvSpPr>
        <p:spPr>
          <a:xfrm>
            <a:off x="7906702" y="4637722"/>
            <a:ext cx="42864" cy="51436"/>
          </a:xfrm>
          <a:custGeom>
            <a:avLst/>
            <a:gdLst/>
            <a:ahLst/>
            <a:cxnLst/>
            <a:rect l="0" t="0" r="0" b="0"/>
            <a:pathLst>
              <a:path w="42864" h="51436">
                <a:moveTo>
                  <a:pt x="0" y="51435"/>
                </a:moveTo>
                <a:lnTo>
                  <a:pt x="9102" y="42334"/>
                </a:lnTo>
                <a:lnTo>
                  <a:pt x="12735" y="37747"/>
                </a:lnTo>
                <a:lnTo>
                  <a:pt x="16110" y="32785"/>
                </a:lnTo>
                <a:lnTo>
                  <a:pt x="428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8"/>
          <p:cNvSpPr/>
          <p:nvPr/>
        </p:nvSpPr>
        <p:spPr>
          <a:xfrm>
            <a:off x="8061007" y="4089082"/>
            <a:ext cx="471488" cy="445771"/>
          </a:xfrm>
          <a:custGeom>
            <a:avLst/>
            <a:gdLst/>
            <a:ahLst/>
            <a:cxnLst/>
            <a:rect l="0" t="0" r="0" b="0"/>
            <a:pathLst>
              <a:path w="471488" h="445771">
                <a:moveTo>
                  <a:pt x="0" y="445770"/>
                </a:moveTo>
                <a:lnTo>
                  <a:pt x="18204" y="441220"/>
                </a:lnTo>
                <a:lnTo>
                  <a:pt x="32220" y="438985"/>
                </a:lnTo>
                <a:lnTo>
                  <a:pt x="43847" y="437992"/>
                </a:lnTo>
                <a:lnTo>
                  <a:pt x="55748" y="437433"/>
                </a:lnTo>
                <a:lnTo>
                  <a:pt x="62242" y="437302"/>
                </a:lnTo>
                <a:lnTo>
                  <a:pt x="65308" y="436315"/>
                </a:lnTo>
                <a:lnTo>
                  <a:pt x="71253" y="432678"/>
                </a:lnTo>
                <a:lnTo>
                  <a:pt x="85701" y="419834"/>
                </a:lnTo>
                <a:lnTo>
                  <a:pt x="93335" y="411383"/>
                </a:lnTo>
                <a:lnTo>
                  <a:pt x="106252" y="394927"/>
                </a:lnTo>
                <a:lnTo>
                  <a:pt x="111792" y="387110"/>
                </a:lnTo>
                <a:lnTo>
                  <a:pt x="120488" y="373344"/>
                </a:lnTo>
                <a:lnTo>
                  <a:pt x="127528" y="360875"/>
                </a:lnTo>
                <a:lnTo>
                  <a:pt x="135737" y="347079"/>
                </a:lnTo>
                <a:lnTo>
                  <a:pt x="141927" y="338066"/>
                </a:lnTo>
                <a:lnTo>
                  <a:pt x="156423" y="317892"/>
                </a:lnTo>
                <a:lnTo>
                  <a:pt x="172391" y="296225"/>
                </a:lnTo>
                <a:lnTo>
                  <a:pt x="201998" y="258056"/>
                </a:lnTo>
                <a:lnTo>
                  <a:pt x="211818" y="247285"/>
                </a:lnTo>
                <a:lnTo>
                  <a:pt x="221222" y="238199"/>
                </a:lnTo>
                <a:lnTo>
                  <a:pt x="237386" y="223976"/>
                </a:lnTo>
                <a:lnTo>
                  <a:pt x="247746" y="214480"/>
                </a:lnTo>
                <a:lnTo>
                  <a:pt x="258065" y="207084"/>
                </a:lnTo>
                <a:lnTo>
                  <a:pt x="269000" y="199670"/>
                </a:lnTo>
                <a:lnTo>
                  <a:pt x="280210" y="190025"/>
                </a:lnTo>
                <a:lnTo>
                  <a:pt x="329088" y="146580"/>
                </a:lnTo>
                <a:lnTo>
                  <a:pt x="343218" y="132962"/>
                </a:lnTo>
                <a:lnTo>
                  <a:pt x="353590" y="121979"/>
                </a:lnTo>
                <a:lnTo>
                  <a:pt x="367652" y="105648"/>
                </a:lnTo>
                <a:lnTo>
                  <a:pt x="377079" y="95215"/>
                </a:lnTo>
                <a:lnTo>
                  <a:pt x="384443" y="84863"/>
                </a:lnTo>
                <a:lnTo>
                  <a:pt x="393749" y="72007"/>
                </a:lnTo>
                <a:lnTo>
                  <a:pt x="401564" y="63245"/>
                </a:lnTo>
                <a:lnTo>
                  <a:pt x="423147" y="40329"/>
                </a:lnTo>
                <a:lnTo>
                  <a:pt x="438114" y="24967"/>
                </a:lnTo>
                <a:lnTo>
                  <a:pt x="449035" y="14907"/>
                </a:lnTo>
                <a:lnTo>
                  <a:pt x="454615" y="10890"/>
                </a:lnTo>
                <a:lnTo>
                  <a:pt x="47148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9"/>
          <p:cNvSpPr/>
          <p:nvPr/>
        </p:nvSpPr>
        <p:spPr>
          <a:xfrm>
            <a:off x="6648250" y="4535372"/>
            <a:ext cx="135456" cy="134904"/>
          </a:xfrm>
          <a:custGeom>
            <a:avLst/>
            <a:gdLst/>
            <a:ahLst/>
            <a:cxnLst/>
            <a:rect l="0" t="0" r="0" b="0"/>
            <a:pathLst>
              <a:path w="135456" h="134904">
                <a:moveTo>
                  <a:pt x="135455" y="33770"/>
                </a:moveTo>
                <a:lnTo>
                  <a:pt x="107084" y="5399"/>
                </a:lnTo>
                <a:lnTo>
                  <a:pt x="104158" y="3426"/>
                </a:lnTo>
                <a:lnTo>
                  <a:pt x="101255" y="2111"/>
                </a:lnTo>
                <a:lnTo>
                  <a:pt x="98367" y="1234"/>
                </a:lnTo>
                <a:lnTo>
                  <a:pt x="95490" y="649"/>
                </a:lnTo>
                <a:lnTo>
                  <a:pt x="92619" y="260"/>
                </a:lnTo>
                <a:lnTo>
                  <a:pt x="89752" y="0"/>
                </a:lnTo>
                <a:lnTo>
                  <a:pt x="85937" y="779"/>
                </a:lnTo>
                <a:lnTo>
                  <a:pt x="81488" y="2251"/>
                </a:lnTo>
                <a:lnTo>
                  <a:pt x="76617" y="4185"/>
                </a:lnTo>
                <a:lnTo>
                  <a:pt x="73369" y="6427"/>
                </a:lnTo>
                <a:lnTo>
                  <a:pt x="71204" y="8873"/>
                </a:lnTo>
                <a:lnTo>
                  <a:pt x="69761" y="11457"/>
                </a:lnTo>
                <a:lnTo>
                  <a:pt x="67847" y="14132"/>
                </a:lnTo>
                <a:lnTo>
                  <a:pt x="65618" y="16868"/>
                </a:lnTo>
                <a:lnTo>
                  <a:pt x="63179" y="19644"/>
                </a:lnTo>
                <a:lnTo>
                  <a:pt x="59649" y="24353"/>
                </a:lnTo>
                <a:lnTo>
                  <a:pt x="50646" y="37205"/>
                </a:lnTo>
                <a:lnTo>
                  <a:pt x="47483" y="43680"/>
                </a:lnTo>
                <a:lnTo>
                  <a:pt x="45374" y="49901"/>
                </a:lnTo>
                <a:lnTo>
                  <a:pt x="43968" y="55954"/>
                </a:lnTo>
                <a:lnTo>
                  <a:pt x="43984" y="63799"/>
                </a:lnTo>
                <a:lnTo>
                  <a:pt x="44946" y="72840"/>
                </a:lnTo>
                <a:lnTo>
                  <a:pt x="46541" y="82676"/>
                </a:lnTo>
                <a:lnTo>
                  <a:pt x="47604" y="90187"/>
                </a:lnTo>
                <a:lnTo>
                  <a:pt x="48313" y="96146"/>
                </a:lnTo>
                <a:lnTo>
                  <a:pt x="48785" y="101072"/>
                </a:lnTo>
                <a:lnTo>
                  <a:pt x="50052" y="104356"/>
                </a:lnTo>
                <a:lnTo>
                  <a:pt x="51850" y="106544"/>
                </a:lnTo>
                <a:lnTo>
                  <a:pt x="54001" y="108003"/>
                </a:lnTo>
                <a:lnTo>
                  <a:pt x="56387" y="108977"/>
                </a:lnTo>
                <a:lnTo>
                  <a:pt x="58930" y="109625"/>
                </a:lnTo>
                <a:lnTo>
                  <a:pt x="61579" y="110058"/>
                </a:lnTo>
                <a:lnTo>
                  <a:pt x="64296" y="110346"/>
                </a:lnTo>
                <a:lnTo>
                  <a:pt x="67061" y="110538"/>
                </a:lnTo>
                <a:lnTo>
                  <a:pt x="69856" y="110667"/>
                </a:lnTo>
                <a:lnTo>
                  <a:pt x="75503" y="110809"/>
                </a:lnTo>
                <a:lnTo>
                  <a:pt x="78341" y="110847"/>
                </a:lnTo>
                <a:lnTo>
                  <a:pt x="81187" y="109920"/>
                </a:lnTo>
                <a:lnTo>
                  <a:pt x="84036" y="108349"/>
                </a:lnTo>
                <a:lnTo>
                  <a:pt x="86888" y="106349"/>
                </a:lnTo>
                <a:lnTo>
                  <a:pt x="89742" y="104064"/>
                </a:lnTo>
                <a:lnTo>
                  <a:pt x="92597" y="101588"/>
                </a:lnTo>
                <a:lnTo>
                  <a:pt x="95453" y="98984"/>
                </a:lnTo>
                <a:lnTo>
                  <a:pt x="98309" y="95344"/>
                </a:lnTo>
                <a:lnTo>
                  <a:pt x="101166" y="91012"/>
                </a:lnTo>
                <a:lnTo>
                  <a:pt x="104023" y="86219"/>
                </a:lnTo>
                <a:lnTo>
                  <a:pt x="105928" y="80166"/>
                </a:lnTo>
                <a:lnTo>
                  <a:pt x="107198" y="73273"/>
                </a:lnTo>
                <a:lnTo>
                  <a:pt x="108044" y="65821"/>
                </a:lnTo>
                <a:lnTo>
                  <a:pt x="108608" y="57995"/>
                </a:lnTo>
                <a:lnTo>
                  <a:pt x="108984" y="49920"/>
                </a:lnTo>
                <a:lnTo>
                  <a:pt x="109235" y="41679"/>
                </a:lnTo>
                <a:lnTo>
                  <a:pt x="108450" y="35233"/>
                </a:lnTo>
                <a:lnTo>
                  <a:pt x="106974" y="29983"/>
                </a:lnTo>
                <a:lnTo>
                  <a:pt x="105037" y="25531"/>
                </a:lnTo>
                <a:lnTo>
                  <a:pt x="102794" y="21609"/>
                </a:lnTo>
                <a:lnTo>
                  <a:pt x="100346" y="18043"/>
                </a:lnTo>
                <a:lnTo>
                  <a:pt x="97762" y="14713"/>
                </a:lnTo>
                <a:lnTo>
                  <a:pt x="94133" y="12493"/>
                </a:lnTo>
                <a:lnTo>
                  <a:pt x="89810" y="11013"/>
                </a:lnTo>
                <a:lnTo>
                  <a:pt x="85022" y="10026"/>
                </a:lnTo>
                <a:lnTo>
                  <a:pt x="80878" y="10321"/>
                </a:lnTo>
                <a:lnTo>
                  <a:pt x="77163" y="11470"/>
                </a:lnTo>
                <a:lnTo>
                  <a:pt x="43614" y="28255"/>
                </a:lnTo>
                <a:lnTo>
                  <a:pt x="38985" y="31046"/>
                </a:lnTo>
                <a:lnTo>
                  <a:pt x="34946" y="33859"/>
                </a:lnTo>
                <a:lnTo>
                  <a:pt x="31301" y="36687"/>
                </a:lnTo>
                <a:lnTo>
                  <a:pt x="27920" y="40477"/>
                </a:lnTo>
                <a:lnTo>
                  <a:pt x="24712" y="44909"/>
                </a:lnTo>
                <a:lnTo>
                  <a:pt x="21621" y="49769"/>
                </a:lnTo>
                <a:lnTo>
                  <a:pt x="18608" y="54913"/>
                </a:lnTo>
                <a:lnTo>
                  <a:pt x="15647" y="60248"/>
                </a:lnTo>
                <a:lnTo>
                  <a:pt x="9817" y="71255"/>
                </a:lnTo>
                <a:lnTo>
                  <a:pt x="4050" y="82498"/>
                </a:lnTo>
                <a:lnTo>
                  <a:pt x="2132" y="88163"/>
                </a:lnTo>
                <a:lnTo>
                  <a:pt x="852" y="93845"/>
                </a:lnTo>
                <a:lnTo>
                  <a:pt x="0" y="99537"/>
                </a:lnTo>
                <a:lnTo>
                  <a:pt x="384" y="104285"/>
                </a:lnTo>
                <a:lnTo>
                  <a:pt x="1593" y="108403"/>
                </a:lnTo>
                <a:lnTo>
                  <a:pt x="3351" y="112100"/>
                </a:lnTo>
                <a:lnTo>
                  <a:pt x="5475" y="115518"/>
                </a:lnTo>
                <a:lnTo>
                  <a:pt x="7845" y="118748"/>
                </a:lnTo>
                <a:lnTo>
                  <a:pt x="10376" y="121855"/>
                </a:lnTo>
                <a:lnTo>
                  <a:pt x="13017" y="124878"/>
                </a:lnTo>
                <a:lnTo>
                  <a:pt x="15730" y="127846"/>
                </a:lnTo>
                <a:lnTo>
                  <a:pt x="22376" y="134903"/>
                </a:lnTo>
                <a:lnTo>
                  <a:pt x="24826" y="134529"/>
                </a:lnTo>
                <a:lnTo>
                  <a:pt x="28364" y="133328"/>
                </a:lnTo>
                <a:lnTo>
                  <a:pt x="32629" y="131575"/>
                </a:lnTo>
                <a:lnTo>
                  <a:pt x="36424" y="129453"/>
                </a:lnTo>
                <a:lnTo>
                  <a:pt x="39907" y="127087"/>
                </a:lnTo>
                <a:lnTo>
                  <a:pt x="43181" y="124556"/>
                </a:lnTo>
                <a:lnTo>
                  <a:pt x="46317" y="121916"/>
                </a:lnTo>
                <a:lnTo>
                  <a:pt x="49359" y="119204"/>
                </a:lnTo>
                <a:lnTo>
                  <a:pt x="52341" y="116444"/>
                </a:lnTo>
                <a:lnTo>
                  <a:pt x="56233" y="110794"/>
                </a:lnTo>
                <a:lnTo>
                  <a:pt x="60732" y="103216"/>
                </a:lnTo>
                <a:lnTo>
                  <a:pt x="65637" y="94355"/>
                </a:lnTo>
                <a:lnTo>
                  <a:pt x="70812" y="81780"/>
                </a:lnTo>
                <a:lnTo>
                  <a:pt x="76168" y="66730"/>
                </a:lnTo>
                <a:lnTo>
                  <a:pt x="81643" y="50028"/>
                </a:lnTo>
                <a:lnTo>
                  <a:pt x="84340" y="37941"/>
                </a:lnTo>
                <a:lnTo>
                  <a:pt x="85186" y="28931"/>
                </a:lnTo>
                <a:lnTo>
                  <a:pt x="84797" y="21971"/>
                </a:lnTo>
                <a:lnTo>
                  <a:pt x="83585" y="17332"/>
                </a:lnTo>
                <a:lnTo>
                  <a:pt x="81825" y="14239"/>
                </a:lnTo>
                <a:lnTo>
                  <a:pt x="79699" y="12177"/>
                </a:lnTo>
                <a:lnTo>
                  <a:pt x="77330" y="11754"/>
                </a:lnTo>
                <a:lnTo>
                  <a:pt x="74797" y="12426"/>
                </a:lnTo>
                <a:lnTo>
                  <a:pt x="72156" y="13825"/>
                </a:lnTo>
                <a:lnTo>
                  <a:pt x="69443" y="14759"/>
                </a:lnTo>
                <a:lnTo>
                  <a:pt x="66682" y="15381"/>
                </a:lnTo>
                <a:lnTo>
                  <a:pt x="63889" y="15796"/>
                </a:lnTo>
                <a:lnTo>
                  <a:pt x="61074" y="17977"/>
                </a:lnTo>
                <a:lnTo>
                  <a:pt x="58245" y="21337"/>
                </a:lnTo>
                <a:lnTo>
                  <a:pt x="55406" y="25481"/>
                </a:lnTo>
                <a:lnTo>
                  <a:pt x="52561" y="30149"/>
                </a:lnTo>
                <a:lnTo>
                  <a:pt x="49713" y="35166"/>
                </a:lnTo>
                <a:lnTo>
                  <a:pt x="44007" y="45820"/>
                </a:lnTo>
                <a:lnTo>
                  <a:pt x="38296" y="56906"/>
                </a:lnTo>
                <a:lnTo>
                  <a:pt x="35440" y="64434"/>
                </a:lnTo>
                <a:lnTo>
                  <a:pt x="32583" y="73263"/>
                </a:lnTo>
                <a:lnTo>
                  <a:pt x="25705" y="96604"/>
                </a:lnTo>
                <a:lnTo>
                  <a:pt x="26093" y="98519"/>
                </a:lnTo>
                <a:lnTo>
                  <a:pt x="27305" y="99797"/>
                </a:lnTo>
                <a:lnTo>
                  <a:pt x="29064" y="100648"/>
                </a:lnTo>
                <a:lnTo>
                  <a:pt x="31191" y="101215"/>
                </a:lnTo>
                <a:lnTo>
                  <a:pt x="33560" y="101594"/>
                </a:lnTo>
                <a:lnTo>
                  <a:pt x="39657" y="102201"/>
                </a:lnTo>
                <a:lnTo>
                  <a:pt x="43030" y="99744"/>
                </a:lnTo>
                <a:lnTo>
                  <a:pt x="45263" y="97755"/>
                </a:lnTo>
                <a:lnTo>
                  <a:pt x="47704" y="94524"/>
                </a:lnTo>
                <a:lnTo>
                  <a:pt x="50285" y="90466"/>
                </a:lnTo>
                <a:lnTo>
                  <a:pt x="52957" y="85854"/>
                </a:lnTo>
                <a:lnTo>
                  <a:pt x="55691" y="81828"/>
                </a:lnTo>
                <a:lnTo>
                  <a:pt x="58466" y="78191"/>
                </a:lnTo>
                <a:lnTo>
                  <a:pt x="61269" y="74814"/>
                </a:lnTo>
                <a:lnTo>
                  <a:pt x="64090" y="68753"/>
                </a:lnTo>
                <a:lnTo>
                  <a:pt x="66923" y="60902"/>
                </a:lnTo>
                <a:lnTo>
                  <a:pt x="69765" y="51858"/>
                </a:lnTo>
                <a:lnTo>
                  <a:pt x="71659" y="43924"/>
                </a:lnTo>
                <a:lnTo>
                  <a:pt x="72921" y="36729"/>
                </a:lnTo>
                <a:lnTo>
                  <a:pt x="66875" y="16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0"/>
          <p:cNvSpPr/>
          <p:nvPr/>
        </p:nvSpPr>
        <p:spPr>
          <a:xfrm>
            <a:off x="7917657" y="3317557"/>
            <a:ext cx="108912" cy="94079"/>
          </a:xfrm>
          <a:custGeom>
            <a:avLst/>
            <a:gdLst/>
            <a:ahLst/>
            <a:cxnLst/>
            <a:rect l="0" t="0" r="0" b="0"/>
            <a:pathLst>
              <a:path w="108912" h="94079">
                <a:moveTo>
                  <a:pt x="14762" y="0"/>
                </a:moveTo>
                <a:lnTo>
                  <a:pt x="5661" y="9102"/>
                </a:lnTo>
                <a:lnTo>
                  <a:pt x="2979" y="13688"/>
                </a:lnTo>
                <a:lnTo>
                  <a:pt x="1192" y="18650"/>
                </a:lnTo>
                <a:lnTo>
                  <a:pt x="0" y="23863"/>
                </a:lnTo>
                <a:lnTo>
                  <a:pt x="159" y="31149"/>
                </a:lnTo>
                <a:lnTo>
                  <a:pt x="1217" y="39816"/>
                </a:lnTo>
                <a:lnTo>
                  <a:pt x="2874" y="49404"/>
                </a:lnTo>
                <a:lnTo>
                  <a:pt x="5884" y="57701"/>
                </a:lnTo>
                <a:lnTo>
                  <a:pt x="9796" y="65138"/>
                </a:lnTo>
                <a:lnTo>
                  <a:pt x="14310" y="72000"/>
                </a:lnTo>
                <a:lnTo>
                  <a:pt x="18271" y="76575"/>
                </a:lnTo>
                <a:lnTo>
                  <a:pt x="21864" y="79625"/>
                </a:lnTo>
                <a:lnTo>
                  <a:pt x="25211" y="81658"/>
                </a:lnTo>
                <a:lnTo>
                  <a:pt x="28395" y="83014"/>
                </a:lnTo>
                <a:lnTo>
                  <a:pt x="31471" y="83917"/>
                </a:lnTo>
                <a:lnTo>
                  <a:pt x="34474" y="84520"/>
                </a:lnTo>
                <a:lnTo>
                  <a:pt x="38381" y="83969"/>
                </a:lnTo>
                <a:lnTo>
                  <a:pt x="42891" y="82650"/>
                </a:lnTo>
                <a:lnTo>
                  <a:pt x="47802" y="80817"/>
                </a:lnTo>
                <a:lnTo>
                  <a:pt x="52030" y="78643"/>
                </a:lnTo>
                <a:lnTo>
                  <a:pt x="55800" y="76242"/>
                </a:lnTo>
                <a:lnTo>
                  <a:pt x="59265" y="73688"/>
                </a:lnTo>
                <a:lnTo>
                  <a:pt x="63481" y="71033"/>
                </a:lnTo>
                <a:lnTo>
                  <a:pt x="68196" y="68310"/>
                </a:lnTo>
                <a:lnTo>
                  <a:pt x="73245" y="65543"/>
                </a:lnTo>
                <a:lnTo>
                  <a:pt x="76610" y="61792"/>
                </a:lnTo>
                <a:lnTo>
                  <a:pt x="78855" y="57388"/>
                </a:lnTo>
                <a:lnTo>
                  <a:pt x="80350" y="52546"/>
                </a:lnTo>
                <a:lnTo>
                  <a:pt x="82300" y="47413"/>
                </a:lnTo>
                <a:lnTo>
                  <a:pt x="84553" y="42086"/>
                </a:lnTo>
                <a:lnTo>
                  <a:pt x="87007" y="36630"/>
                </a:lnTo>
                <a:lnTo>
                  <a:pt x="87690" y="31088"/>
                </a:lnTo>
                <a:lnTo>
                  <a:pt x="87193" y="25488"/>
                </a:lnTo>
                <a:lnTo>
                  <a:pt x="85910" y="19849"/>
                </a:lnTo>
                <a:lnTo>
                  <a:pt x="84101" y="16090"/>
                </a:lnTo>
                <a:lnTo>
                  <a:pt x="81943" y="13585"/>
                </a:lnTo>
                <a:lnTo>
                  <a:pt x="79552" y="11914"/>
                </a:lnTo>
                <a:lnTo>
                  <a:pt x="77006" y="10800"/>
                </a:lnTo>
                <a:lnTo>
                  <a:pt x="74355" y="10058"/>
                </a:lnTo>
                <a:lnTo>
                  <a:pt x="71636" y="9563"/>
                </a:lnTo>
                <a:lnTo>
                  <a:pt x="68871" y="9232"/>
                </a:lnTo>
                <a:lnTo>
                  <a:pt x="66075" y="9013"/>
                </a:lnTo>
                <a:lnTo>
                  <a:pt x="63258" y="8866"/>
                </a:lnTo>
                <a:lnTo>
                  <a:pt x="55049" y="8703"/>
                </a:lnTo>
                <a:lnTo>
                  <a:pt x="50192" y="8660"/>
                </a:lnTo>
                <a:lnTo>
                  <a:pt x="46956" y="9583"/>
                </a:lnTo>
                <a:lnTo>
                  <a:pt x="44797" y="11151"/>
                </a:lnTo>
                <a:lnTo>
                  <a:pt x="43358" y="13149"/>
                </a:lnTo>
                <a:lnTo>
                  <a:pt x="41446" y="15434"/>
                </a:lnTo>
                <a:lnTo>
                  <a:pt x="39219" y="17909"/>
                </a:lnTo>
                <a:lnTo>
                  <a:pt x="34204" y="23200"/>
                </a:lnTo>
                <a:lnTo>
                  <a:pt x="20404" y="37192"/>
                </a:lnTo>
                <a:lnTo>
                  <a:pt x="18523" y="40987"/>
                </a:lnTo>
                <a:lnTo>
                  <a:pt x="17270" y="45422"/>
                </a:lnTo>
                <a:lnTo>
                  <a:pt x="16433" y="50284"/>
                </a:lnTo>
                <a:lnTo>
                  <a:pt x="16830" y="56383"/>
                </a:lnTo>
                <a:lnTo>
                  <a:pt x="18045" y="63306"/>
                </a:lnTo>
                <a:lnTo>
                  <a:pt x="19808" y="70779"/>
                </a:lnTo>
                <a:lnTo>
                  <a:pt x="21937" y="76714"/>
                </a:lnTo>
                <a:lnTo>
                  <a:pt x="24308" y="81623"/>
                </a:lnTo>
                <a:lnTo>
                  <a:pt x="26841" y="85848"/>
                </a:lnTo>
                <a:lnTo>
                  <a:pt x="30435" y="88664"/>
                </a:lnTo>
                <a:lnTo>
                  <a:pt x="34736" y="90542"/>
                </a:lnTo>
                <a:lnTo>
                  <a:pt x="39508" y="91794"/>
                </a:lnTo>
                <a:lnTo>
                  <a:pt x="43643" y="92629"/>
                </a:lnTo>
                <a:lnTo>
                  <a:pt x="47351" y="93185"/>
                </a:lnTo>
                <a:lnTo>
                  <a:pt x="50775" y="93556"/>
                </a:lnTo>
                <a:lnTo>
                  <a:pt x="54964" y="93803"/>
                </a:lnTo>
                <a:lnTo>
                  <a:pt x="64698" y="94078"/>
                </a:lnTo>
                <a:lnTo>
                  <a:pt x="69007" y="93199"/>
                </a:lnTo>
                <a:lnTo>
                  <a:pt x="72833" y="91660"/>
                </a:lnTo>
                <a:lnTo>
                  <a:pt x="76337" y="89682"/>
                </a:lnTo>
                <a:lnTo>
                  <a:pt x="79624" y="86458"/>
                </a:lnTo>
                <a:lnTo>
                  <a:pt x="82769" y="82404"/>
                </a:lnTo>
                <a:lnTo>
                  <a:pt x="85818" y="77796"/>
                </a:lnTo>
                <a:lnTo>
                  <a:pt x="88803" y="73772"/>
                </a:lnTo>
                <a:lnTo>
                  <a:pt x="91746" y="70136"/>
                </a:lnTo>
                <a:lnTo>
                  <a:pt x="94659" y="66760"/>
                </a:lnTo>
                <a:lnTo>
                  <a:pt x="97554" y="63557"/>
                </a:lnTo>
                <a:lnTo>
                  <a:pt x="103312" y="57458"/>
                </a:lnTo>
                <a:lnTo>
                  <a:pt x="105228" y="53545"/>
                </a:lnTo>
                <a:lnTo>
                  <a:pt x="106505" y="49032"/>
                </a:lnTo>
                <a:lnTo>
                  <a:pt x="107357" y="44118"/>
                </a:lnTo>
                <a:lnTo>
                  <a:pt x="107925" y="39890"/>
                </a:lnTo>
                <a:lnTo>
                  <a:pt x="108304" y="36118"/>
                </a:lnTo>
                <a:lnTo>
                  <a:pt x="108556" y="32651"/>
                </a:lnTo>
                <a:lnTo>
                  <a:pt x="108723" y="29387"/>
                </a:lnTo>
                <a:lnTo>
                  <a:pt x="108911" y="23221"/>
                </a:lnTo>
                <a:lnTo>
                  <a:pt x="108008" y="20243"/>
                </a:lnTo>
                <a:lnTo>
                  <a:pt x="106453" y="17306"/>
                </a:lnTo>
                <a:lnTo>
                  <a:pt x="104465" y="14395"/>
                </a:lnTo>
                <a:lnTo>
                  <a:pt x="102187" y="12454"/>
                </a:lnTo>
                <a:lnTo>
                  <a:pt x="99715" y="11160"/>
                </a:lnTo>
                <a:lnTo>
                  <a:pt x="97116" y="10298"/>
                </a:lnTo>
                <a:lnTo>
                  <a:pt x="94429" y="9723"/>
                </a:lnTo>
                <a:lnTo>
                  <a:pt x="91687" y="9339"/>
                </a:lnTo>
                <a:lnTo>
                  <a:pt x="88906" y="9084"/>
                </a:lnTo>
                <a:lnTo>
                  <a:pt x="86099" y="9866"/>
                </a:lnTo>
                <a:lnTo>
                  <a:pt x="83274" y="11340"/>
                </a:lnTo>
                <a:lnTo>
                  <a:pt x="80440" y="13275"/>
                </a:lnTo>
                <a:lnTo>
                  <a:pt x="76645" y="15518"/>
                </a:lnTo>
                <a:lnTo>
                  <a:pt x="72211" y="17965"/>
                </a:lnTo>
                <a:lnTo>
                  <a:pt x="67349" y="20549"/>
                </a:lnTo>
                <a:lnTo>
                  <a:pt x="63155" y="24177"/>
                </a:lnTo>
                <a:lnTo>
                  <a:pt x="59407" y="28501"/>
                </a:lnTo>
                <a:lnTo>
                  <a:pt x="55955" y="33288"/>
                </a:lnTo>
                <a:lnTo>
                  <a:pt x="51749" y="38385"/>
                </a:lnTo>
                <a:lnTo>
                  <a:pt x="47040" y="43687"/>
                </a:lnTo>
                <a:lnTo>
                  <a:pt x="41996" y="49127"/>
                </a:lnTo>
                <a:lnTo>
                  <a:pt x="38633" y="54659"/>
                </a:lnTo>
                <a:lnTo>
                  <a:pt x="36392" y="60252"/>
                </a:lnTo>
                <a:lnTo>
                  <a:pt x="34897" y="65886"/>
                </a:lnTo>
                <a:lnTo>
                  <a:pt x="33901" y="70594"/>
                </a:lnTo>
                <a:lnTo>
                  <a:pt x="33236" y="74685"/>
                </a:lnTo>
                <a:lnTo>
                  <a:pt x="32170" y="83544"/>
                </a:lnTo>
                <a:lnTo>
                  <a:pt x="33988" y="83319"/>
                </a:lnTo>
                <a:lnTo>
                  <a:pt x="37104" y="82216"/>
                </a:lnTo>
                <a:lnTo>
                  <a:pt x="41087" y="80528"/>
                </a:lnTo>
                <a:lnTo>
                  <a:pt x="50593" y="76113"/>
                </a:lnTo>
                <a:lnTo>
                  <a:pt x="72217" y="65517"/>
                </a:lnTo>
                <a:lnTo>
                  <a:pt x="76878" y="61775"/>
                </a:lnTo>
                <a:lnTo>
                  <a:pt x="80938" y="57376"/>
                </a:lnTo>
                <a:lnTo>
                  <a:pt x="84597" y="52539"/>
                </a:lnTo>
                <a:lnTo>
                  <a:pt x="87989" y="47408"/>
                </a:lnTo>
                <a:lnTo>
                  <a:pt x="91202" y="42083"/>
                </a:lnTo>
                <a:lnTo>
                  <a:pt x="94298" y="36628"/>
                </a:lnTo>
                <a:lnTo>
                  <a:pt x="97314" y="32039"/>
                </a:lnTo>
                <a:lnTo>
                  <a:pt x="100276" y="28027"/>
                </a:lnTo>
                <a:lnTo>
                  <a:pt x="103204" y="24400"/>
                </a:lnTo>
                <a:lnTo>
                  <a:pt x="105156" y="21029"/>
                </a:lnTo>
                <a:lnTo>
                  <a:pt x="106457" y="17829"/>
                </a:lnTo>
                <a:lnTo>
                  <a:pt x="107325" y="14744"/>
                </a:lnTo>
                <a:lnTo>
                  <a:pt x="106950" y="11734"/>
                </a:lnTo>
                <a:lnTo>
                  <a:pt x="105749" y="8775"/>
                </a:lnTo>
                <a:lnTo>
                  <a:pt x="103996" y="5850"/>
                </a:lnTo>
                <a:lnTo>
                  <a:pt x="101873" y="3900"/>
                </a:lnTo>
                <a:lnTo>
                  <a:pt x="99507" y="2600"/>
                </a:lnTo>
                <a:lnTo>
                  <a:pt x="96976" y="1734"/>
                </a:lnTo>
                <a:lnTo>
                  <a:pt x="94336" y="1155"/>
                </a:lnTo>
                <a:lnTo>
                  <a:pt x="91624" y="771"/>
                </a:lnTo>
                <a:lnTo>
                  <a:pt x="88864" y="514"/>
                </a:lnTo>
                <a:lnTo>
                  <a:pt x="85118" y="343"/>
                </a:lnTo>
                <a:lnTo>
                  <a:pt x="75877" y="152"/>
                </a:lnTo>
                <a:lnTo>
                  <a:pt x="70746" y="1054"/>
                </a:lnTo>
                <a:lnTo>
                  <a:pt x="65420" y="2608"/>
                </a:lnTo>
                <a:lnTo>
                  <a:pt x="4048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1"/>
          <p:cNvSpPr/>
          <p:nvPr/>
        </p:nvSpPr>
        <p:spPr>
          <a:xfrm>
            <a:off x="7246619" y="3172383"/>
            <a:ext cx="160261" cy="101507"/>
          </a:xfrm>
          <a:custGeom>
            <a:avLst/>
            <a:gdLst/>
            <a:ahLst/>
            <a:cxnLst/>
            <a:rect l="0" t="0" r="0" b="0"/>
            <a:pathLst>
              <a:path w="160261" h="101507">
                <a:moveTo>
                  <a:pt x="94298" y="8014"/>
                </a:moveTo>
                <a:lnTo>
                  <a:pt x="74986" y="27327"/>
                </a:lnTo>
                <a:lnTo>
                  <a:pt x="71898" y="33272"/>
                </a:lnTo>
                <a:lnTo>
                  <a:pt x="68887" y="41045"/>
                </a:lnTo>
                <a:lnTo>
                  <a:pt x="65928" y="50037"/>
                </a:lnTo>
                <a:lnTo>
                  <a:pt x="63954" y="58889"/>
                </a:lnTo>
                <a:lnTo>
                  <a:pt x="62639" y="67649"/>
                </a:lnTo>
                <a:lnTo>
                  <a:pt x="61762" y="76346"/>
                </a:lnTo>
                <a:lnTo>
                  <a:pt x="62131" y="83096"/>
                </a:lnTo>
                <a:lnTo>
                  <a:pt x="63328" y="88549"/>
                </a:lnTo>
                <a:lnTo>
                  <a:pt x="65078" y="93136"/>
                </a:lnTo>
                <a:lnTo>
                  <a:pt x="67198" y="96195"/>
                </a:lnTo>
                <a:lnTo>
                  <a:pt x="69564" y="98234"/>
                </a:lnTo>
                <a:lnTo>
                  <a:pt x="72094" y="99593"/>
                </a:lnTo>
                <a:lnTo>
                  <a:pt x="75685" y="100499"/>
                </a:lnTo>
                <a:lnTo>
                  <a:pt x="79984" y="101104"/>
                </a:lnTo>
                <a:lnTo>
                  <a:pt x="84755" y="101506"/>
                </a:lnTo>
                <a:lnTo>
                  <a:pt x="88889" y="100822"/>
                </a:lnTo>
                <a:lnTo>
                  <a:pt x="92597" y="99414"/>
                </a:lnTo>
                <a:lnTo>
                  <a:pt x="96021" y="97522"/>
                </a:lnTo>
                <a:lnTo>
                  <a:pt x="101162" y="92451"/>
                </a:lnTo>
                <a:lnTo>
                  <a:pt x="107446" y="85260"/>
                </a:lnTo>
                <a:lnTo>
                  <a:pt x="114493" y="76657"/>
                </a:lnTo>
                <a:lnTo>
                  <a:pt x="122049" y="68063"/>
                </a:lnTo>
                <a:lnTo>
                  <a:pt x="129943" y="59477"/>
                </a:lnTo>
                <a:lnTo>
                  <a:pt x="138065" y="50895"/>
                </a:lnTo>
                <a:lnTo>
                  <a:pt x="144431" y="43269"/>
                </a:lnTo>
                <a:lnTo>
                  <a:pt x="149627" y="36280"/>
                </a:lnTo>
                <a:lnTo>
                  <a:pt x="154044" y="29715"/>
                </a:lnTo>
                <a:lnTo>
                  <a:pt x="156989" y="24386"/>
                </a:lnTo>
                <a:lnTo>
                  <a:pt x="158953" y="19882"/>
                </a:lnTo>
                <a:lnTo>
                  <a:pt x="160260" y="15926"/>
                </a:lnTo>
                <a:lnTo>
                  <a:pt x="160181" y="12336"/>
                </a:lnTo>
                <a:lnTo>
                  <a:pt x="159175" y="8990"/>
                </a:lnTo>
                <a:lnTo>
                  <a:pt x="155267" y="1328"/>
                </a:lnTo>
                <a:lnTo>
                  <a:pt x="153042" y="699"/>
                </a:lnTo>
                <a:lnTo>
                  <a:pt x="149653" y="280"/>
                </a:lnTo>
                <a:lnTo>
                  <a:pt x="145489" y="0"/>
                </a:lnTo>
                <a:lnTo>
                  <a:pt x="140808" y="767"/>
                </a:lnTo>
                <a:lnTo>
                  <a:pt x="135782" y="2230"/>
                </a:lnTo>
                <a:lnTo>
                  <a:pt x="130526" y="4158"/>
                </a:lnTo>
                <a:lnTo>
                  <a:pt x="126070" y="6396"/>
                </a:lnTo>
                <a:lnTo>
                  <a:pt x="122147" y="8840"/>
                </a:lnTo>
                <a:lnTo>
                  <a:pt x="118579" y="11422"/>
                </a:lnTo>
                <a:lnTo>
                  <a:pt x="114296" y="15049"/>
                </a:lnTo>
                <a:lnTo>
                  <a:pt x="109535" y="19371"/>
                </a:lnTo>
                <a:lnTo>
                  <a:pt x="104457" y="24158"/>
                </a:lnTo>
                <a:lnTo>
                  <a:pt x="99165" y="28302"/>
                </a:lnTo>
                <a:lnTo>
                  <a:pt x="93733" y="32017"/>
                </a:lnTo>
                <a:lnTo>
                  <a:pt x="88206" y="35446"/>
                </a:lnTo>
                <a:lnTo>
                  <a:pt x="83570" y="39637"/>
                </a:lnTo>
                <a:lnTo>
                  <a:pt x="79526" y="44336"/>
                </a:lnTo>
                <a:lnTo>
                  <a:pt x="75878" y="49374"/>
                </a:lnTo>
                <a:lnTo>
                  <a:pt x="72493" y="54637"/>
                </a:lnTo>
                <a:lnTo>
                  <a:pt x="69284" y="60051"/>
                </a:lnTo>
                <a:lnTo>
                  <a:pt x="66192" y="65566"/>
                </a:lnTo>
                <a:lnTo>
                  <a:pt x="65083" y="70194"/>
                </a:lnTo>
                <a:lnTo>
                  <a:pt x="65296" y="74232"/>
                </a:lnTo>
                <a:lnTo>
                  <a:pt x="66391" y="77877"/>
                </a:lnTo>
                <a:lnTo>
                  <a:pt x="68074" y="80307"/>
                </a:lnTo>
                <a:lnTo>
                  <a:pt x="70148" y="81927"/>
                </a:lnTo>
                <a:lnTo>
                  <a:pt x="72483" y="83007"/>
                </a:lnTo>
                <a:lnTo>
                  <a:pt x="74992" y="82774"/>
                </a:lnTo>
                <a:lnTo>
                  <a:pt x="77618" y="81667"/>
                </a:lnTo>
                <a:lnTo>
                  <a:pt x="80320" y="79976"/>
                </a:lnTo>
                <a:lnTo>
                  <a:pt x="83074" y="77896"/>
                </a:lnTo>
                <a:lnTo>
                  <a:pt x="85863" y="75557"/>
                </a:lnTo>
                <a:lnTo>
                  <a:pt x="88675" y="73045"/>
                </a:lnTo>
                <a:lnTo>
                  <a:pt x="94339" y="67714"/>
                </a:lnTo>
                <a:lnTo>
                  <a:pt x="97183" y="64959"/>
                </a:lnTo>
                <a:lnTo>
                  <a:pt x="100031" y="61218"/>
                </a:lnTo>
                <a:lnTo>
                  <a:pt x="102882" y="56818"/>
                </a:lnTo>
                <a:lnTo>
                  <a:pt x="105736" y="51980"/>
                </a:lnTo>
                <a:lnTo>
                  <a:pt x="107639" y="47802"/>
                </a:lnTo>
                <a:lnTo>
                  <a:pt x="108907" y="44064"/>
                </a:lnTo>
                <a:lnTo>
                  <a:pt x="109752" y="40620"/>
                </a:lnTo>
                <a:lnTo>
                  <a:pt x="110315" y="37371"/>
                </a:lnTo>
                <a:lnTo>
                  <a:pt x="110692" y="34253"/>
                </a:lnTo>
                <a:lnTo>
                  <a:pt x="110941" y="31222"/>
                </a:lnTo>
                <a:lnTo>
                  <a:pt x="111109" y="28248"/>
                </a:lnTo>
                <a:lnTo>
                  <a:pt x="111295" y="22405"/>
                </a:lnTo>
                <a:lnTo>
                  <a:pt x="109439" y="20465"/>
                </a:lnTo>
                <a:lnTo>
                  <a:pt x="106297" y="19172"/>
                </a:lnTo>
                <a:lnTo>
                  <a:pt x="102298" y="18311"/>
                </a:lnTo>
                <a:lnTo>
                  <a:pt x="98679" y="17736"/>
                </a:lnTo>
                <a:lnTo>
                  <a:pt x="95314" y="17353"/>
                </a:lnTo>
                <a:lnTo>
                  <a:pt x="92118" y="17097"/>
                </a:lnTo>
                <a:lnTo>
                  <a:pt x="88082" y="16927"/>
                </a:lnTo>
                <a:lnTo>
                  <a:pt x="78518" y="16738"/>
                </a:lnTo>
                <a:lnTo>
                  <a:pt x="73300" y="17640"/>
                </a:lnTo>
                <a:lnTo>
                  <a:pt x="67917" y="19194"/>
                </a:lnTo>
                <a:lnTo>
                  <a:pt x="62424" y="21182"/>
                </a:lnTo>
                <a:lnTo>
                  <a:pt x="56856" y="24413"/>
                </a:lnTo>
                <a:lnTo>
                  <a:pt x="51240" y="28472"/>
                </a:lnTo>
                <a:lnTo>
                  <a:pt x="45590" y="33082"/>
                </a:lnTo>
                <a:lnTo>
                  <a:pt x="40871" y="37109"/>
                </a:lnTo>
                <a:lnTo>
                  <a:pt x="36772" y="40746"/>
                </a:lnTo>
                <a:lnTo>
                  <a:pt x="33087" y="44122"/>
                </a:lnTo>
                <a:lnTo>
                  <a:pt x="29678" y="48279"/>
                </a:lnTo>
                <a:lnTo>
                  <a:pt x="26454" y="52955"/>
                </a:lnTo>
                <a:lnTo>
                  <a:pt x="23351" y="57977"/>
                </a:lnTo>
                <a:lnTo>
                  <a:pt x="0" y="937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two points are in a plane, then the line that contains the points is in that plane.</a:t>
            </a:r>
            <a:endParaRPr lang="en-US" dirty="0"/>
          </a:p>
        </p:txBody>
      </p:sp>
      <p:sp>
        <p:nvSpPr>
          <p:cNvPr id="16" name="SMARTPenAnnotation0"/>
          <p:cNvSpPr/>
          <p:nvPr/>
        </p:nvSpPr>
        <p:spPr>
          <a:xfrm>
            <a:off x="3500437" y="2117407"/>
            <a:ext cx="360046" cy="334329"/>
          </a:xfrm>
          <a:custGeom>
            <a:avLst/>
            <a:gdLst/>
            <a:ahLst/>
            <a:cxnLst/>
            <a:rect l="0" t="0" r="0" b="0"/>
            <a:pathLst>
              <a:path w="360046" h="334329">
                <a:moveTo>
                  <a:pt x="0" y="0"/>
                </a:moveTo>
                <a:lnTo>
                  <a:pt x="0" y="4551"/>
                </a:lnTo>
                <a:lnTo>
                  <a:pt x="9525" y="14464"/>
                </a:lnTo>
                <a:lnTo>
                  <a:pt x="110215" y="111054"/>
                </a:lnTo>
                <a:lnTo>
                  <a:pt x="126817" y="128328"/>
                </a:lnTo>
                <a:lnTo>
                  <a:pt x="139790" y="142703"/>
                </a:lnTo>
                <a:lnTo>
                  <a:pt x="150343" y="155143"/>
                </a:lnTo>
                <a:lnTo>
                  <a:pt x="162141" y="168199"/>
                </a:lnTo>
                <a:lnTo>
                  <a:pt x="187950" y="195405"/>
                </a:lnTo>
                <a:lnTo>
                  <a:pt x="270368" y="278911"/>
                </a:lnTo>
                <a:lnTo>
                  <a:pt x="278353" y="285001"/>
                </a:lnTo>
                <a:lnTo>
                  <a:pt x="287486" y="290966"/>
                </a:lnTo>
                <a:lnTo>
                  <a:pt x="297385" y="296847"/>
                </a:lnTo>
                <a:lnTo>
                  <a:pt x="313463" y="305922"/>
                </a:lnTo>
                <a:lnTo>
                  <a:pt x="320418" y="309676"/>
                </a:lnTo>
                <a:lnTo>
                  <a:pt x="330686" y="316386"/>
                </a:lnTo>
                <a:lnTo>
                  <a:pt x="339377" y="322544"/>
                </a:lnTo>
                <a:lnTo>
                  <a:pt x="344361" y="325519"/>
                </a:lnTo>
                <a:lnTo>
                  <a:pt x="360045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"/>
          <p:cNvSpPr/>
          <p:nvPr/>
        </p:nvSpPr>
        <p:spPr>
          <a:xfrm>
            <a:off x="3500437" y="2100262"/>
            <a:ext cx="480061" cy="265749"/>
          </a:xfrm>
          <a:custGeom>
            <a:avLst/>
            <a:gdLst/>
            <a:ahLst/>
            <a:cxnLst/>
            <a:rect l="0" t="0" r="0" b="0"/>
            <a:pathLst>
              <a:path w="480061" h="265749">
                <a:moveTo>
                  <a:pt x="0" y="265748"/>
                </a:moveTo>
                <a:lnTo>
                  <a:pt x="4551" y="265748"/>
                </a:lnTo>
                <a:lnTo>
                  <a:pt x="14405" y="263208"/>
                </a:lnTo>
                <a:lnTo>
                  <a:pt x="21034" y="261197"/>
                </a:lnTo>
                <a:lnTo>
                  <a:pt x="33479" y="253882"/>
                </a:lnTo>
                <a:lnTo>
                  <a:pt x="39464" y="249265"/>
                </a:lnTo>
                <a:lnTo>
                  <a:pt x="74054" y="226355"/>
                </a:lnTo>
                <a:lnTo>
                  <a:pt x="126258" y="192995"/>
                </a:lnTo>
                <a:lnTo>
                  <a:pt x="296650" y="87281"/>
                </a:lnTo>
                <a:lnTo>
                  <a:pt x="346792" y="57524"/>
                </a:lnTo>
                <a:lnTo>
                  <a:pt x="380825" y="37949"/>
                </a:lnTo>
                <a:lnTo>
                  <a:pt x="405475" y="22899"/>
                </a:lnTo>
                <a:lnTo>
                  <a:pt x="416049" y="17171"/>
                </a:lnTo>
                <a:lnTo>
                  <a:pt x="425957" y="12400"/>
                </a:lnTo>
                <a:lnTo>
                  <a:pt x="435418" y="8267"/>
                </a:lnTo>
                <a:lnTo>
                  <a:pt x="443631" y="5511"/>
                </a:lnTo>
                <a:lnTo>
                  <a:pt x="457837" y="2449"/>
                </a:lnTo>
                <a:lnTo>
                  <a:pt x="467961" y="1089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"/>
          <p:cNvSpPr/>
          <p:nvPr/>
        </p:nvSpPr>
        <p:spPr>
          <a:xfrm>
            <a:off x="3372575" y="2551670"/>
            <a:ext cx="436473" cy="249082"/>
          </a:xfrm>
          <a:custGeom>
            <a:avLst/>
            <a:gdLst/>
            <a:ahLst/>
            <a:cxnLst/>
            <a:rect l="0" t="0" r="0" b="0"/>
            <a:pathLst>
              <a:path w="436473" h="249082">
                <a:moveTo>
                  <a:pt x="110717" y="62942"/>
                </a:moveTo>
                <a:lnTo>
                  <a:pt x="115268" y="53841"/>
                </a:lnTo>
                <a:lnTo>
                  <a:pt x="116608" y="49254"/>
                </a:lnTo>
                <a:lnTo>
                  <a:pt x="117502" y="44292"/>
                </a:lnTo>
                <a:lnTo>
                  <a:pt x="118098" y="39079"/>
                </a:lnTo>
                <a:lnTo>
                  <a:pt x="118495" y="34651"/>
                </a:lnTo>
                <a:lnTo>
                  <a:pt x="118936" y="27191"/>
                </a:lnTo>
                <a:lnTo>
                  <a:pt x="120007" y="22915"/>
                </a:lnTo>
                <a:lnTo>
                  <a:pt x="121673" y="18160"/>
                </a:lnTo>
                <a:lnTo>
                  <a:pt x="123736" y="13085"/>
                </a:lnTo>
                <a:lnTo>
                  <a:pt x="124159" y="8749"/>
                </a:lnTo>
                <a:lnTo>
                  <a:pt x="123488" y="4906"/>
                </a:lnTo>
                <a:lnTo>
                  <a:pt x="122089" y="1391"/>
                </a:lnTo>
                <a:lnTo>
                  <a:pt x="119251" y="0"/>
                </a:lnTo>
                <a:lnTo>
                  <a:pt x="115454" y="26"/>
                </a:lnTo>
                <a:lnTo>
                  <a:pt x="103548" y="2073"/>
                </a:lnTo>
                <a:lnTo>
                  <a:pt x="100223" y="2360"/>
                </a:lnTo>
                <a:lnTo>
                  <a:pt x="97053" y="4457"/>
                </a:lnTo>
                <a:lnTo>
                  <a:pt x="90992" y="11866"/>
                </a:lnTo>
                <a:lnTo>
                  <a:pt x="80043" y="18969"/>
                </a:lnTo>
                <a:lnTo>
                  <a:pt x="66604" y="26254"/>
                </a:lnTo>
                <a:lnTo>
                  <a:pt x="60353" y="30863"/>
                </a:lnTo>
                <a:lnTo>
                  <a:pt x="54281" y="35841"/>
                </a:lnTo>
                <a:lnTo>
                  <a:pt x="49280" y="42017"/>
                </a:lnTo>
                <a:lnTo>
                  <a:pt x="44994" y="48992"/>
                </a:lnTo>
                <a:lnTo>
                  <a:pt x="41184" y="56500"/>
                </a:lnTo>
                <a:lnTo>
                  <a:pt x="35787" y="66267"/>
                </a:lnTo>
                <a:lnTo>
                  <a:pt x="22170" y="89820"/>
                </a:lnTo>
                <a:lnTo>
                  <a:pt x="16443" y="100863"/>
                </a:lnTo>
                <a:lnTo>
                  <a:pt x="11673" y="111083"/>
                </a:lnTo>
                <a:lnTo>
                  <a:pt x="7540" y="120753"/>
                </a:lnTo>
                <a:lnTo>
                  <a:pt x="4785" y="130058"/>
                </a:lnTo>
                <a:lnTo>
                  <a:pt x="2948" y="139119"/>
                </a:lnTo>
                <a:lnTo>
                  <a:pt x="1724" y="148016"/>
                </a:lnTo>
                <a:lnTo>
                  <a:pt x="907" y="158711"/>
                </a:lnTo>
                <a:lnTo>
                  <a:pt x="363" y="170603"/>
                </a:lnTo>
                <a:lnTo>
                  <a:pt x="0" y="183294"/>
                </a:lnTo>
                <a:lnTo>
                  <a:pt x="711" y="194611"/>
                </a:lnTo>
                <a:lnTo>
                  <a:pt x="2137" y="205014"/>
                </a:lnTo>
                <a:lnTo>
                  <a:pt x="4040" y="214807"/>
                </a:lnTo>
                <a:lnTo>
                  <a:pt x="7214" y="221335"/>
                </a:lnTo>
                <a:lnTo>
                  <a:pt x="11235" y="225687"/>
                </a:lnTo>
                <a:lnTo>
                  <a:pt x="19830" y="230523"/>
                </a:lnTo>
                <a:lnTo>
                  <a:pt x="26825" y="232673"/>
                </a:lnTo>
                <a:lnTo>
                  <a:pt x="36118" y="233883"/>
                </a:lnTo>
                <a:lnTo>
                  <a:pt x="39077" y="232147"/>
                </a:lnTo>
                <a:lnTo>
                  <a:pt x="44905" y="225139"/>
                </a:lnTo>
                <a:lnTo>
                  <a:pt x="47792" y="220604"/>
                </a:lnTo>
                <a:lnTo>
                  <a:pt x="50669" y="215675"/>
                </a:lnTo>
                <a:lnTo>
                  <a:pt x="53540" y="210484"/>
                </a:lnTo>
                <a:lnTo>
                  <a:pt x="57359" y="205118"/>
                </a:lnTo>
                <a:lnTo>
                  <a:pt x="61810" y="199636"/>
                </a:lnTo>
                <a:lnTo>
                  <a:pt x="66682" y="194077"/>
                </a:lnTo>
                <a:lnTo>
                  <a:pt x="70883" y="187512"/>
                </a:lnTo>
                <a:lnTo>
                  <a:pt x="74636" y="180279"/>
                </a:lnTo>
                <a:lnTo>
                  <a:pt x="81346" y="165574"/>
                </a:lnTo>
                <a:lnTo>
                  <a:pt x="90479" y="146586"/>
                </a:lnTo>
                <a:lnTo>
                  <a:pt x="96325" y="134725"/>
                </a:lnTo>
                <a:lnTo>
                  <a:pt x="100170" y="125085"/>
                </a:lnTo>
                <a:lnTo>
                  <a:pt x="109522" y="99133"/>
                </a:lnTo>
                <a:lnTo>
                  <a:pt x="112777" y="88022"/>
                </a:lnTo>
                <a:lnTo>
                  <a:pt x="114948" y="78710"/>
                </a:lnTo>
                <a:lnTo>
                  <a:pt x="116396" y="70596"/>
                </a:lnTo>
                <a:lnTo>
                  <a:pt x="118003" y="64121"/>
                </a:lnTo>
                <a:lnTo>
                  <a:pt x="119036" y="63175"/>
                </a:lnTo>
                <a:lnTo>
                  <a:pt x="119176" y="68126"/>
                </a:lnTo>
                <a:lnTo>
                  <a:pt x="119214" y="72113"/>
                </a:lnTo>
                <a:lnTo>
                  <a:pt x="120192" y="75723"/>
                </a:lnTo>
                <a:lnTo>
                  <a:pt x="123818" y="82275"/>
                </a:lnTo>
                <a:lnTo>
                  <a:pt x="126119" y="90118"/>
                </a:lnTo>
                <a:lnTo>
                  <a:pt x="128605" y="101062"/>
                </a:lnTo>
                <a:lnTo>
                  <a:pt x="131215" y="114073"/>
                </a:lnTo>
                <a:lnTo>
                  <a:pt x="133907" y="124652"/>
                </a:lnTo>
                <a:lnTo>
                  <a:pt x="136655" y="133609"/>
                </a:lnTo>
                <a:lnTo>
                  <a:pt x="147908" y="166224"/>
                </a:lnTo>
                <a:lnTo>
                  <a:pt x="150751" y="172754"/>
                </a:lnTo>
                <a:lnTo>
                  <a:pt x="153599" y="178060"/>
                </a:lnTo>
                <a:lnTo>
                  <a:pt x="156450" y="182550"/>
                </a:lnTo>
                <a:lnTo>
                  <a:pt x="159303" y="187448"/>
                </a:lnTo>
                <a:lnTo>
                  <a:pt x="162158" y="192619"/>
                </a:lnTo>
                <a:lnTo>
                  <a:pt x="165014" y="197971"/>
                </a:lnTo>
                <a:lnTo>
                  <a:pt x="167870" y="200586"/>
                </a:lnTo>
                <a:lnTo>
                  <a:pt x="170726" y="201377"/>
                </a:lnTo>
                <a:lnTo>
                  <a:pt x="173583" y="200952"/>
                </a:lnTo>
                <a:lnTo>
                  <a:pt x="175488" y="199716"/>
                </a:lnTo>
                <a:lnTo>
                  <a:pt x="176758" y="197940"/>
                </a:lnTo>
                <a:lnTo>
                  <a:pt x="179120" y="192474"/>
                </a:lnTo>
                <a:lnTo>
                  <a:pt x="183346" y="183694"/>
                </a:lnTo>
                <a:lnTo>
                  <a:pt x="184854" y="178686"/>
                </a:lnTo>
                <a:lnTo>
                  <a:pt x="185859" y="173442"/>
                </a:lnTo>
                <a:lnTo>
                  <a:pt x="186529" y="168041"/>
                </a:lnTo>
                <a:lnTo>
                  <a:pt x="189834" y="158726"/>
                </a:lnTo>
                <a:lnTo>
                  <a:pt x="194894" y="146800"/>
                </a:lnTo>
                <a:lnTo>
                  <a:pt x="210588" y="112872"/>
                </a:lnTo>
                <a:lnTo>
                  <a:pt x="214445" y="104801"/>
                </a:lnTo>
                <a:lnTo>
                  <a:pt x="218922" y="94658"/>
                </a:lnTo>
                <a:lnTo>
                  <a:pt x="233371" y="60486"/>
                </a:lnTo>
                <a:lnTo>
                  <a:pt x="240795" y="44070"/>
                </a:lnTo>
                <a:lnTo>
                  <a:pt x="244108" y="39884"/>
                </a:lnTo>
                <a:lnTo>
                  <a:pt x="247269" y="38045"/>
                </a:lnTo>
                <a:lnTo>
                  <a:pt x="250329" y="37771"/>
                </a:lnTo>
                <a:lnTo>
                  <a:pt x="252370" y="38542"/>
                </a:lnTo>
                <a:lnTo>
                  <a:pt x="253730" y="40008"/>
                </a:lnTo>
                <a:lnTo>
                  <a:pt x="256193" y="45129"/>
                </a:lnTo>
                <a:lnTo>
                  <a:pt x="260463" y="53755"/>
                </a:lnTo>
                <a:lnTo>
                  <a:pt x="262935" y="59675"/>
                </a:lnTo>
                <a:lnTo>
                  <a:pt x="265536" y="66479"/>
                </a:lnTo>
                <a:lnTo>
                  <a:pt x="268222" y="73873"/>
                </a:lnTo>
                <a:lnTo>
                  <a:pt x="270965" y="84517"/>
                </a:lnTo>
                <a:lnTo>
                  <a:pt x="273747" y="97327"/>
                </a:lnTo>
                <a:lnTo>
                  <a:pt x="276553" y="111583"/>
                </a:lnTo>
                <a:lnTo>
                  <a:pt x="279377" y="123944"/>
                </a:lnTo>
                <a:lnTo>
                  <a:pt x="282212" y="135043"/>
                </a:lnTo>
                <a:lnTo>
                  <a:pt x="285055" y="145299"/>
                </a:lnTo>
                <a:lnTo>
                  <a:pt x="290753" y="164315"/>
                </a:lnTo>
                <a:lnTo>
                  <a:pt x="293606" y="173387"/>
                </a:lnTo>
                <a:lnTo>
                  <a:pt x="299316" y="193626"/>
                </a:lnTo>
                <a:lnTo>
                  <a:pt x="302172" y="204357"/>
                </a:lnTo>
                <a:lnTo>
                  <a:pt x="305029" y="213417"/>
                </a:lnTo>
                <a:lnTo>
                  <a:pt x="307886" y="221361"/>
                </a:lnTo>
                <a:lnTo>
                  <a:pt x="310743" y="228562"/>
                </a:lnTo>
                <a:lnTo>
                  <a:pt x="312647" y="234315"/>
                </a:lnTo>
                <a:lnTo>
                  <a:pt x="313917" y="239103"/>
                </a:lnTo>
                <a:lnTo>
                  <a:pt x="314764" y="243248"/>
                </a:lnTo>
                <a:lnTo>
                  <a:pt x="316281" y="246011"/>
                </a:lnTo>
                <a:lnTo>
                  <a:pt x="318245" y="247853"/>
                </a:lnTo>
                <a:lnTo>
                  <a:pt x="320506" y="249081"/>
                </a:lnTo>
                <a:lnTo>
                  <a:pt x="322014" y="248947"/>
                </a:lnTo>
                <a:lnTo>
                  <a:pt x="323019" y="247906"/>
                </a:lnTo>
                <a:lnTo>
                  <a:pt x="323690" y="246259"/>
                </a:lnTo>
                <a:lnTo>
                  <a:pt x="323183" y="244208"/>
                </a:lnTo>
                <a:lnTo>
                  <a:pt x="318873" y="236772"/>
                </a:lnTo>
                <a:lnTo>
                  <a:pt x="317531" y="231322"/>
                </a:lnTo>
                <a:lnTo>
                  <a:pt x="317173" y="224726"/>
                </a:lnTo>
                <a:lnTo>
                  <a:pt x="316775" y="204696"/>
                </a:lnTo>
                <a:lnTo>
                  <a:pt x="316551" y="148441"/>
                </a:lnTo>
                <a:lnTo>
                  <a:pt x="318425" y="128514"/>
                </a:lnTo>
                <a:lnTo>
                  <a:pt x="321579" y="109514"/>
                </a:lnTo>
                <a:lnTo>
                  <a:pt x="325587" y="91133"/>
                </a:lnTo>
                <a:lnTo>
                  <a:pt x="329211" y="76973"/>
                </a:lnTo>
                <a:lnTo>
                  <a:pt x="332580" y="65628"/>
                </a:lnTo>
                <a:lnTo>
                  <a:pt x="335778" y="56161"/>
                </a:lnTo>
                <a:lnTo>
                  <a:pt x="340768" y="47943"/>
                </a:lnTo>
                <a:lnTo>
                  <a:pt x="346951" y="40561"/>
                </a:lnTo>
                <a:lnTo>
                  <a:pt x="353932" y="33734"/>
                </a:lnTo>
                <a:lnTo>
                  <a:pt x="360490" y="28230"/>
                </a:lnTo>
                <a:lnTo>
                  <a:pt x="366768" y="23608"/>
                </a:lnTo>
                <a:lnTo>
                  <a:pt x="372858" y="19574"/>
                </a:lnTo>
                <a:lnTo>
                  <a:pt x="384704" y="15092"/>
                </a:lnTo>
                <a:lnTo>
                  <a:pt x="396319" y="13100"/>
                </a:lnTo>
                <a:lnTo>
                  <a:pt x="407831" y="12215"/>
                </a:lnTo>
                <a:lnTo>
                  <a:pt x="419298" y="11822"/>
                </a:lnTo>
                <a:lnTo>
                  <a:pt x="436472" y="115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"/>
          <p:cNvSpPr/>
          <p:nvPr/>
        </p:nvSpPr>
        <p:spPr>
          <a:xfrm>
            <a:off x="3826192" y="2581427"/>
            <a:ext cx="291466" cy="216867"/>
          </a:xfrm>
          <a:custGeom>
            <a:avLst/>
            <a:gdLst/>
            <a:ahLst/>
            <a:cxnLst/>
            <a:rect l="0" t="0" r="0" b="0"/>
            <a:pathLst>
              <a:path w="291466" h="216867">
                <a:moveTo>
                  <a:pt x="0" y="110337"/>
                </a:moveTo>
                <a:lnTo>
                  <a:pt x="13653" y="110337"/>
                </a:lnTo>
                <a:lnTo>
                  <a:pt x="19579" y="109385"/>
                </a:lnTo>
                <a:lnTo>
                  <a:pt x="25436" y="107798"/>
                </a:lnTo>
                <a:lnTo>
                  <a:pt x="31244" y="105787"/>
                </a:lnTo>
                <a:lnTo>
                  <a:pt x="38927" y="102541"/>
                </a:lnTo>
                <a:lnTo>
                  <a:pt x="47859" y="98472"/>
                </a:lnTo>
                <a:lnTo>
                  <a:pt x="80468" y="82805"/>
                </a:lnTo>
                <a:lnTo>
                  <a:pt x="86030" y="78648"/>
                </a:lnTo>
                <a:lnTo>
                  <a:pt x="90691" y="73971"/>
                </a:lnTo>
                <a:lnTo>
                  <a:pt x="94751" y="68948"/>
                </a:lnTo>
                <a:lnTo>
                  <a:pt x="99362" y="63695"/>
                </a:lnTo>
                <a:lnTo>
                  <a:pt x="104341" y="58287"/>
                </a:lnTo>
                <a:lnTo>
                  <a:pt x="109566" y="52777"/>
                </a:lnTo>
                <a:lnTo>
                  <a:pt x="114001" y="46247"/>
                </a:lnTo>
                <a:lnTo>
                  <a:pt x="117911" y="39035"/>
                </a:lnTo>
                <a:lnTo>
                  <a:pt x="121470" y="31370"/>
                </a:lnTo>
                <a:lnTo>
                  <a:pt x="123842" y="24355"/>
                </a:lnTo>
                <a:lnTo>
                  <a:pt x="125424" y="17774"/>
                </a:lnTo>
                <a:lnTo>
                  <a:pt x="126478" y="11481"/>
                </a:lnTo>
                <a:lnTo>
                  <a:pt x="126229" y="7285"/>
                </a:lnTo>
                <a:lnTo>
                  <a:pt x="125110" y="4488"/>
                </a:lnTo>
                <a:lnTo>
                  <a:pt x="123412" y="2624"/>
                </a:lnTo>
                <a:lnTo>
                  <a:pt x="121327" y="1381"/>
                </a:lnTo>
                <a:lnTo>
                  <a:pt x="116471" y="0"/>
                </a:lnTo>
                <a:lnTo>
                  <a:pt x="113842" y="584"/>
                </a:lnTo>
                <a:lnTo>
                  <a:pt x="108382" y="3773"/>
                </a:lnTo>
                <a:lnTo>
                  <a:pt x="100240" y="8366"/>
                </a:lnTo>
                <a:lnTo>
                  <a:pt x="95401" y="10924"/>
                </a:lnTo>
                <a:lnTo>
                  <a:pt x="90271" y="14534"/>
                </a:lnTo>
                <a:lnTo>
                  <a:pt x="84946" y="18846"/>
                </a:lnTo>
                <a:lnTo>
                  <a:pt x="79490" y="23626"/>
                </a:lnTo>
                <a:lnTo>
                  <a:pt x="73949" y="28717"/>
                </a:lnTo>
                <a:lnTo>
                  <a:pt x="62711" y="39454"/>
                </a:lnTo>
                <a:lnTo>
                  <a:pt x="56095" y="48795"/>
                </a:lnTo>
                <a:lnTo>
                  <a:pt x="48827" y="60736"/>
                </a:lnTo>
                <a:lnTo>
                  <a:pt x="41123" y="74413"/>
                </a:lnTo>
                <a:lnTo>
                  <a:pt x="35035" y="89245"/>
                </a:lnTo>
                <a:lnTo>
                  <a:pt x="30024" y="104848"/>
                </a:lnTo>
                <a:lnTo>
                  <a:pt x="25732" y="120965"/>
                </a:lnTo>
                <a:lnTo>
                  <a:pt x="22869" y="134568"/>
                </a:lnTo>
                <a:lnTo>
                  <a:pt x="20961" y="146494"/>
                </a:lnTo>
                <a:lnTo>
                  <a:pt x="19689" y="157302"/>
                </a:lnTo>
                <a:lnTo>
                  <a:pt x="19794" y="166412"/>
                </a:lnTo>
                <a:lnTo>
                  <a:pt x="20816" y="174391"/>
                </a:lnTo>
                <a:lnTo>
                  <a:pt x="22450" y="181615"/>
                </a:lnTo>
                <a:lnTo>
                  <a:pt x="25444" y="187383"/>
                </a:lnTo>
                <a:lnTo>
                  <a:pt x="29345" y="192181"/>
                </a:lnTo>
                <a:lnTo>
                  <a:pt x="33851" y="196333"/>
                </a:lnTo>
                <a:lnTo>
                  <a:pt x="38760" y="200052"/>
                </a:lnTo>
                <a:lnTo>
                  <a:pt x="43937" y="203485"/>
                </a:lnTo>
                <a:lnTo>
                  <a:pt x="49294" y="206726"/>
                </a:lnTo>
                <a:lnTo>
                  <a:pt x="54770" y="209839"/>
                </a:lnTo>
                <a:lnTo>
                  <a:pt x="65935" y="215838"/>
                </a:lnTo>
                <a:lnTo>
                  <a:pt x="72531" y="216866"/>
                </a:lnTo>
                <a:lnTo>
                  <a:pt x="79787" y="216599"/>
                </a:lnTo>
                <a:lnTo>
                  <a:pt x="87481" y="215469"/>
                </a:lnTo>
                <a:lnTo>
                  <a:pt x="94515" y="213762"/>
                </a:lnTo>
                <a:lnTo>
                  <a:pt x="101110" y="211672"/>
                </a:lnTo>
                <a:lnTo>
                  <a:pt x="107412" y="209327"/>
                </a:lnTo>
                <a:lnTo>
                  <a:pt x="114470" y="204905"/>
                </a:lnTo>
                <a:lnTo>
                  <a:pt x="122034" y="199100"/>
                </a:lnTo>
                <a:lnTo>
                  <a:pt x="129934" y="192373"/>
                </a:lnTo>
                <a:lnTo>
                  <a:pt x="138057" y="185030"/>
                </a:lnTo>
                <a:lnTo>
                  <a:pt x="154704" y="169252"/>
                </a:lnTo>
                <a:lnTo>
                  <a:pt x="184691" y="139753"/>
                </a:lnTo>
                <a:lnTo>
                  <a:pt x="216705" y="110393"/>
                </a:lnTo>
                <a:lnTo>
                  <a:pt x="291465" y="50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"/>
          <p:cNvSpPr/>
          <p:nvPr/>
        </p:nvSpPr>
        <p:spPr>
          <a:xfrm>
            <a:off x="5319534" y="4243629"/>
            <a:ext cx="100642" cy="153872"/>
          </a:xfrm>
          <a:custGeom>
            <a:avLst/>
            <a:gdLst/>
            <a:ahLst/>
            <a:cxnLst/>
            <a:rect l="0" t="0" r="0" b="0"/>
            <a:pathLst>
              <a:path w="100642" h="153872">
                <a:moveTo>
                  <a:pt x="41136" y="34048"/>
                </a:moveTo>
                <a:lnTo>
                  <a:pt x="32034" y="38599"/>
                </a:lnTo>
                <a:lnTo>
                  <a:pt x="29353" y="40892"/>
                </a:lnTo>
                <a:lnTo>
                  <a:pt x="27565" y="43373"/>
                </a:lnTo>
                <a:lnTo>
                  <a:pt x="26374" y="45980"/>
                </a:lnTo>
                <a:lnTo>
                  <a:pt x="20146" y="58750"/>
                </a:lnTo>
                <a:lnTo>
                  <a:pt x="17618" y="65756"/>
                </a:lnTo>
                <a:lnTo>
                  <a:pt x="14979" y="74237"/>
                </a:lnTo>
                <a:lnTo>
                  <a:pt x="12268" y="83701"/>
                </a:lnTo>
                <a:lnTo>
                  <a:pt x="10460" y="90962"/>
                </a:lnTo>
                <a:lnTo>
                  <a:pt x="9255" y="96756"/>
                </a:lnTo>
                <a:lnTo>
                  <a:pt x="8452" y="101571"/>
                </a:lnTo>
                <a:lnTo>
                  <a:pt x="8869" y="106686"/>
                </a:lnTo>
                <a:lnTo>
                  <a:pt x="10100" y="112001"/>
                </a:lnTo>
                <a:lnTo>
                  <a:pt x="11873" y="117449"/>
                </a:lnTo>
                <a:lnTo>
                  <a:pt x="14007" y="122986"/>
                </a:lnTo>
                <a:lnTo>
                  <a:pt x="16382" y="128583"/>
                </a:lnTo>
                <a:lnTo>
                  <a:pt x="18918" y="134219"/>
                </a:lnTo>
                <a:lnTo>
                  <a:pt x="21562" y="138929"/>
                </a:lnTo>
                <a:lnTo>
                  <a:pt x="24276" y="143021"/>
                </a:lnTo>
                <a:lnTo>
                  <a:pt x="27038" y="146702"/>
                </a:lnTo>
                <a:lnTo>
                  <a:pt x="29832" y="149156"/>
                </a:lnTo>
                <a:lnTo>
                  <a:pt x="32648" y="150791"/>
                </a:lnTo>
                <a:lnTo>
                  <a:pt x="35477" y="151882"/>
                </a:lnTo>
                <a:lnTo>
                  <a:pt x="38316" y="152609"/>
                </a:lnTo>
                <a:lnTo>
                  <a:pt x="41161" y="153094"/>
                </a:lnTo>
                <a:lnTo>
                  <a:pt x="44009" y="153417"/>
                </a:lnTo>
                <a:lnTo>
                  <a:pt x="46862" y="153632"/>
                </a:lnTo>
                <a:lnTo>
                  <a:pt x="49715" y="153776"/>
                </a:lnTo>
                <a:lnTo>
                  <a:pt x="52571" y="153871"/>
                </a:lnTo>
                <a:lnTo>
                  <a:pt x="55426" y="152983"/>
                </a:lnTo>
                <a:lnTo>
                  <a:pt x="58283" y="151438"/>
                </a:lnTo>
                <a:lnTo>
                  <a:pt x="61139" y="149455"/>
                </a:lnTo>
                <a:lnTo>
                  <a:pt x="63997" y="147182"/>
                </a:lnTo>
                <a:lnTo>
                  <a:pt x="66853" y="144713"/>
                </a:lnTo>
                <a:lnTo>
                  <a:pt x="69711" y="142115"/>
                </a:lnTo>
                <a:lnTo>
                  <a:pt x="72569" y="138477"/>
                </a:lnTo>
                <a:lnTo>
                  <a:pt x="75426" y="134147"/>
                </a:lnTo>
                <a:lnTo>
                  <a:pt x="78283" y="129356"/>
                </a:lnTo>
                <a:lnTo>
                  <a:pt x="81141" y="124257"/>
                </a:lnTo>
                <a:lnTo>
                  <a:pt x="86855" y="113511"/>
                </a:lnTo>
                <a:lnTo>
                  <a:pt x="95428" y="96751"/>
                </a:lnTo>
                <a:lnTo>
                  <a:pt x="97333" y="91090"/>
                </a:lnTo>
                <a:lnTo>
                  <a:pt x="98603" y="85411"/>
                </a:lnTo>
                <a:lnTo>
                  <a:pt x="99450" y="79720"/>
                </a:lnTo>
                <a:lnTo>
                  <a:pt x="100015" y="72116"/>
                </a:lnTo>
                <a:lnTo>
                  <a:pt x="100390" y="63237"/>
                </a:lnTo>
                <a:lnTo>
                  <a:pt x="100641" y="53507"/>
                </a:lnTo>
                <a:lnTo>
                  <a:pt x="99856" y="44163"/>
                </a:lnTo>
                <a:lnTo>
                  <a:pt x="98381" y="35076"/>
                </a:lnTo>
                <a:lnTo>
                  <a:pt x="96443" y="26161"/>
                </a:lnTo>
                <a:lnTo>
                  <a:pt x="94200" y="19265"/>
                </a:lnTo>
                <a:lnTo>
                  <a:pt x="91751" y="13715"/>
                </a:lnTo>
                <a:lnTo>
                  <a:pt x="89168" y="9063"/>
                </a:lnTo>
                <a:lnTo>
                  <a:pt x="86492" y="5961"/>
                </a:lnTo>
                <a:lnTo>
                  <a:pt x="83756" y="3894"/>
                </a:lnTo>
                <a:lnTo>
                  <a:pt x="80979" y="2515"/>
                </a:lnTo>
                <a:lnTo>
                  <a:pt x="78176" y="1596"/>
                </a:lnTo>
                <a:lnTo>
                  <a:pt x="75354" y="984"/>
                </a:lnTo>
                <a:lnTo>
                  <a:pt x="72520" y="575"/>
                </a:lnTo>
                <a:lnTo>
                  <a:pt x="68726" y="303"/>
                </a:lnTo>
                <a:lnTo>
                  <a:pt x="64292" y="121"/>
                </a:lnTo>
                <a:lnTo>
                  <a:pt x="59431" y="0"/>
                </a:lnTo>
                <a:lnTo>
                  <a:pt x="55237" y="872"/>
                </a:lnTo>
                <a:lnTo>
                  <a:pt x="51489" y="2406"/>
                </a:lnTo>
                <a:lnTo>
                  <a:pt x="48038" y="4381"/>
                </a:lnTo>
                <a:lnTo>
                  <a:pt x="43832" y="7602"/>
                </a:lnTo>
                <a:lnTo>
                  <a:pt x="39123" y="11655"/>
                </a:lnTo>
                <a:lnTo>
                  <a:pt x="29764" y="20286"/>
                </a:lnTo>
                <a:lnTo>
                  <a:pt x="22429" y="27297"/>
                </a:lnTo>
                <a:lnTo>
                  <a:pt x="19140" y="31452"/>
                </a:lnTo>
                <a:lnTo>
                  <a:pt x="15994" y="36127"/>
                </a:lnTo>
                <a:lnTo>
                  <a:pt x="12945" y="41149"/>
                </a:lnTo>
                <a:lnTo>
                  <a:pt x="9959" y="46402"/>
                </a:lnTo>
                <a:lnTo>
                  <a:pt x="4102" y="57319"/>
                </a:lnTo>
                <a:lnTo>
                  <a:pt x="2159" y="62897"/>
                </a:lnTo>
                <a:lnTo>
                  <a:pt x="864" y="68521"/>
                </a:lnTo>
                <a:lnTo>
                  <a:pt x="0" y="74175"/>
                </a:lnTo>
                <a:lnTo>
                  <a:pt x="377" y="79849"/>
                </a:lnTo>
                <a:lnTo>
                  <a:pt x="1581" y="85537"/>
                </a:lnTo>
                <a:lnTo>
                  <a:pt x="3336" y="91234"/>
                </a:lnTo>
                <a:lnTo>
                  <a:pt x="5458" y="95985"/>
                </a:lnTo>
                <a:lnTo>
                  <a:pt x="7826" y="100104"/>
                </a:lnTo>
                <a:lnTo>
                  <a:pt x="10356" y="103803"/>
                </a:lnTo>
                <a:lnTo>
                  <a:pt x="14901" y="107221"/>
                </a:lnTo>
                <a:lnTo>
                  <a:pt x="20788" y="110453"/>
                </a:lnTo>
                <a:lnTo>
                  <a:pt x="27571" y="113560"/>
                </a:lnTo>
                <a:lnTo>
                  <a:pt x="33045" y="115631"/>
                </a:lnTo>
                <a:lnTo>
                  <a:pt x="37647" y="117011"/>
                </a:lnTo>
                <a:lnTo>
                  <a:pt x="41667" y="117932"/>
                </a:lnTo>
                <a:lnTo>
                  <a:pt x="45300" y="117593"/>
                </a:lnTo>
                <a:lnTo>
                  <a:pt x="48675" y="116415"/>
                </a:lnTo>
                <a:lnTo>
                  <a:pt x="51877" y="114677"/>
                </a:lnTo>
                <a:lnTo>
                  <a:pt x="54964" y="112565"/>
                </a:lnTo>
                <a:lnTo>
                  <a:pt x="57974" y="110206"/>
                </a:lnTo>
                <a:lnTo>
                  <a:pt x="60934" y="107680"/>
                </a:lnTo>
                <a:lnTo>
                  <a:pt x="63860" y="105043"/>
                </a:lnTo>
                <a:lnTo>
                  <a:pt x="69650" y="99574"/>
                </a:lnTo>
                <a:lnTo>
                  <a:pt x="72528" y="93924"/>
                </a:lnTo>
                <a:lnTo>
                  <a:pt x="75399" y="86348"/>
                </a:lnTo>
                <a:lnTo>
                  <a:pt x="78265" y="77487"/>
                </a:lnTo>
                <a:lnTo>
                  <a:pt x="80176" y="69675"/>
                </a:lnTo>
                <a:lnTo>
                  <a:pt x="81450" y="62562"/>
                </a:lnTo>
                <a:lnTo>
                  <a:pt x="82300" y="55915"/>
                </a:lnTo>
                <a:lnTo>
                  <a:pt x="83818" y="47674"/>
                </a:lnTo>
                <a:lnTo>
                  <a:pt x="88046" y="28356"/>
                </a:lnTo>
                <a:lnTo>
                  <a:pt x="88601" y="20729"/>
                </a:lnTo>
                <a:lnTo>
                  <a:pt x="88020" y="14691"/>
                </a:lnTo>
                <a:lnTo>
                  <a:pt x="86679" y="9714"/>
                </a:lnTo>
                <a:lnTo>
                  <a:pt x="84833" y="6395"/>
                </a:lnTo>
                <a:lnTo>
                  <a:pt x="82650" y="4183"/>
                </a:lnTo>
                <a:lnTo>
                  <a:pt x="80242" y="2708"/>
                </a:lnTo>
                <a:lnTo>
                  <a:pt x="77684" y="2677"/>
                </a:lnTo>
                <a:lnTo>
                  <a:pt x="75026" y="3609"/>
                </a:lnTo>
                <a:lnTo>
                  <a:pt x="72302" y="5183"/>
                </a:lnTo>
                <a:lnTo>
                  <a:pt x="64195" y="9472"/>
                </a:lnTo>
                <a:lnTo>
                  <a:pt x="59365" y="11949"/>
                </a:lnTo>
                <a:lnTo>
                  <a:pt x="55194" y="14553"/>
                </a:lnTo>
                <a:lnTo>
                  <a:pt x="51460" y="17241"/>
                </a:lnTo>
                <a:lnTo>
                  <a:pt x="48019" y="19986"/>
                </a:lnTo>
                <a:lnTo>
                  <a:pt x="43820" y="23721"/>
                </a:lnTo>
                <a:lnTo>
                  <a:pt x="34074" y="32951"/>
                </a:lnTo>
                <a:lnTo>
                  <a:pt x="28807" y="39984"/>
                </a:lnTo>
                <a:lnTo>
                  <a:pt x="23392" y="48483"/>
                </a:lnTo>
                <a:lnTo>
                  <a:pt x="17877" y="57959"/>
                </a:lnTo>
                <a:lnTo>
                  <a:pt x="13247" y="67134"/>
                </a:lnTo>
                <a:lnTo>
                  <a:pt x="9208" y="76108"/>
                </a:lnTo>
                <a:lnTo>
                  <a:pt x="5563" y="84948"/>
                </a:lnTo>
                <a:lnTo>
                  <a:pt x="4086" y="91794"/>
                </a:lnTo>
                <a:lnTo>
                  <a:pt x="4053" y="97310"/>
                </a:lnTo>
                <a:lnTo>
                  <a:pt x="4984" y="101940"/>
                </a:lnTo>
                <a:lnTo>
                  <a:pt x="6557" y="105027"/>
                </a:lnTo>
                <a:lnTo>
                  <a:pt x="8558" y="107085"/>
                </a:lnTo>
                <a:lnTo>
                  <a:pt x="10844" y="108457"/>
                </a:lnTo>
                <a:lnTo>
                  <a:pt x="13321" y="108419"/>
                </a:lnTo>
                <a:lnTo>
                  <a:pt x="15925" y="107441"/>
                </a:lnTo>
                <a:lnTo>
                  <a:pt x="22397" y="103579"/>
                </a:lnTo>
                <a:lnTo>
                  <a:pt x="23881" y="102309"/>
                </a:lnTo>
                <a:lnTo>
                  <a:pt x="25822" y="100511"/>
                </a:lnTo>
                <a:lnTo>
                  <a:pt x="32563" y="940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"/>
          <p:cNvSpPr/>
          <p:nvPr/>
        </p:nvSpPr>
        <p:spPr>
          <a:xfrm>
            <a:off x="6175057" y="3515294"/>
            <a:ext cx="149465" cy="200878"/>
          </a:xfrm>
          <a:custGeom>
            <a:avLst/>
            <a:gdLst/>
            <a:ahLst/>
            <a:cxnLst/>
            <a:rect l="0" t="0" r="0" b="0"/>
            <a:pathLst>
              <a:path w="149465" h="200878">
                <a:moveTo>
                  <a:pt x="34290" y="85156"/>
                </a:moveTo>
                <a:lnTo>
                  <a:pt x="29739" y="89706"/>
                </a:lnTo>
                <a:lnTo>
                  <a:pt x="27446" y="92952"/>
                </a:lnTo>
                <a:lnTo>
                  <a:pt x="24965" y="97021"/>
                </a:lnTo>
                <a:lnTo>
                  <a:pt x="22358" y="101638"/>
                </a:lnTo>
                <a:lnTo>
                  <a:pt x="16922" y="111848"/>
                </a:lnTo>
                <a:lnTo>
                  <a:pt x="14139" y="117238"/>
                </a:lnTo>
                <a:lnTo>
                  <a:pt x="11331" y="125594"/>
                </a:lnTo>
                <a:lnTo>
                  <a:pt x="8507" y="135927"/>
                </a:lnTo>
                <a:lnTo>
                  <a:pt x="5671" y="147578"/>
                </a:lnTo>
                <a:lnTo>
                  <a:pt x="3781" y="156298"/>
                </a:lnTo>
                <a:lnTo>
                  <a:pt x="2520" y="163064"/>
                </a:lnTo>
                <a:lnTo>
                  <a:pt x="1680" y="168527"/>
                </a:lnTo>
                <a:lnTo>
                  <a:pt x="2072" y="174074"/>
                </a:lnTo>
                <a:lnTo>
                  <a:pt x="3287" y="179677"/>
                </a:lnTo>
                <a:lnTo>
                  <a:pt x="5049" y="185317"/>
                </a:lnTo>
                <a:lnTo>
                  <a:pt x="7176" y="189077"/>
                </a:lnTo>
                <a:lnTo>
                  <a:pt x="9546" y="191585"/>
                </a:lnTo>
                <a:lnTo>
                  <a:pt x="12079" y="193256"/>
                </a:lnTo>
                <a:lnTo>
                  <a:pt x="14720" y="195322"/>
                </a:lnTo>
                <a:lnTo>
                  <a:pt x="17434" y="197653"/>
                </a:lnTo>
                <a:lnTo>
                  <a:pt x="20195" y="200159"/>
                </a:lnTo>
                <a:lnTo>
                  <a:pt x="23941" y="200877"/>
                </a:lnTo>
                <a:lnTo>
                  <a:pt x="28343" y="200403"/>
                </a:lnTo>
                <a:lnTo>
                  <a:pt x="33183" y="199135"/>
                </a:lnTo>
                <a:lnTo>
                  <a:pt x="37362" y="198289"/>
                </a:lnTo>
                <a:lnTo>
                  <a:pt x="41100" y="197726"/>
                </a:lnTo>
                <a:lnTo>
                  <a:pt x="44545" y="197350"/>
                </a:lnTo>
                <a:lnTo>
                  <a:pt x="48747" y="195194"/>
                </a:lnTo>
                <a:lnTo>
                  <a:pt x="53453" y="191852"/>
                </a:lnTo>
                <a:lnTo>
                  <a:pt x="58495" y="187719"/>
                </a:lnTo>
                <a:lnTo>
                  <a:pt x="63762" y="183059"/>
                </a:lnTo>
                <a:lnTo>
                  <a:pt x="74694" y="172801"/>
                </a:lnTo>
                <a:lnTo>
                  <a:pt x="81228" y="163588"/>
                </a:lnTo>
                <a:lnTo>
                  <a:pt x="88442" y="151731"/>
                </a:lnTo>
                <a:lnTo>
                  <a:pt x="96109" y="138112"/>
                </a:lnTo>
                <a:lnTo>
                  <a:pt x="105030" y="123318"/>
                </a:lnTo>
                <a:lnTo>
                  <a:pt x="125102" y="91639"/>
                </a:lnTo>
                <a:lnTo>
                  <a:pt x="131979" y="78048"/>
                </a:lnTo>
                <a:lnTo>
                  <a:pt x="136563" y="66130"/>
                </a:lnTo>
                <a:lnTo>
                  <a:pt x="139620" y="55327"/>
                </a:lnTo>
                <a:lnTo>
                  <a:pt x="142610" y="46220"/>
                </a:lnTo>
                <a:lnTo>
                  <a:pt x="145556" y="38243"/>
                </a:lnTo>
                <a:lnTo>
                  <a:pt x="148472" y="31021"/>
                </a:lnTo>
                <a:lnTo>
                  <a:pt x="149464" y="25253"/>
                </a:lnTo>
                <a:lnTo>
                  <a:pt x="149173" y="20456"/>
                </a:lnTo>
                <a:lnTo>
                  <a:pt x="148026" y="16305"/>
                </a:lnTo>
                <a:lnTo>
                  <a:pt x="147261" y="12585"/>
                </a:lnTo>
                <a:lnTo>
                  <a:pt x="146752" y="9153"/>
                </a:lnTo>
                <a:lnTo>
                  <a:pt x="146412" y="5912"/>
                </a:lnTo>
                <a:lnTo>
                  <a:pt x="145233" y="3752"/>
                </a:lnTo>
                <a:lnTo>
                  <a:pt x="143495" y="2311"/>
                </a:lnTo>
                <a:lnTo>
                  <a:pt x="141383" y="1351"/>
                </a:lnTo>
                <a:lnTo>
                  <a:pt x="138070" y="711"/>
                </a:lnTo>
                <a:lnTo>
                  <a:pt x="133957" y="284"/>
                </a:lnTo>
                <a:lnTo>
                  <a:pt x="129310" y="0"/>
                </a:lnTo>
                <a:lnTo>
                  <a:pt x="125259" y="763"/>
                </a:lnTo>
                <a:lnTo>
                  <a:pt x="121606" y="2223"/>
                </a:lnTo>
                <a:lnTo>
                  <a:pt x="118218" y="4150"/>
                </a:lnTo>
                <a:lnTo>
                  <a:pt x="115007" y="7339"/>
                </a:lnTo>
                <a:lnTo>
                  <a:pt x="111914" y="11370"/>
                </a:lnTo>
                <a:lnTo>
                  <a:pt x="108900" y="15963"/>
                </a:lnTo>
                <a:lnTo>
                  <a:pt x="103080" y="22834"/>
                </a:lnTo>
                <a:lnTo>
                  <a:pt x="95390" y="31226"/>
                </a:lnTo>
                <a:lnTo>
                  <a:pt x="86453" y="40630"/>
                </a:lnTo>
                <a:lnTo>
                  <a:pt x="78591" y="50710"/>
                </a:lnTo>
                <a:lnTo>
                  <a:pt x="71444" y="61239"/>
                </a:lnTo>
                <a:lnTo>
                  <a:pt x="64774" y="72069"/>
                </a:lnTo>
                <a:lnTo>
                  <a:pt x="60328" y="81193"/>
                </a:lnTo>
                <a:lnTo>
                  <a:pt x="57364" y="89182"/>
                </a:lnTo>
                <a:lnTo>
                  <a:pt x="55387" y="96412"/>
                </a:lnTo>
                <a:lnTo>
                  <a:pt x="54070" y="103137"/>
                </a:lnTo>
                <a:lnTo>
                  <a:pt x="53191" y="109526"/>
                </a:lnTo>
                <a:lnTo>
                  <a:pt x="51782" y="124365"/>
                </a:lnTo>
                <a:lnTo>
                  <a:pt x="52619" y="125583"/>
                </a:lnTo>
                <a:lnTo>
                  <a:pt x="54129" y="126395"/>
                </a:lnTo>
                <a:lnTo>
                  <a:pt x="58347" y="127297"/>
                </a:lnTo>
                <a:lnTo>
                  <a:pt x="60806" y="127537"/>
                </a:lnTo>
                <a:lnTo>
                  <a:pt x="63397" y="127697"/>
                </a:lnTo>
                <a:lnTo>
                  <a:pt x="65125" y="125899"/>
                </a:lnTo>
                <a:lnTo>
                  <a:pt x="66277" y="122795"/>
                </a:lnTo>
                <a:lnTo>
                  <a:pt x="67045" y="118821"/>
                </a:lnTo>
                <a:lnTo>
                  <a:pt x="69462" y="115220"/>
                </a:lnTo>
                <a:lnTo>
                  <a:pt x="72978" y="111865"/>
                </a:lnTo>
                <a:lnTo>
                  <a:pt x="77227" y="108677"/>
                </a:lnTo>
                <a:lnTo>
                  <a:pt x="81012" y="104647"/>
                </a:lnTo>
                <a:lnTo>
                  <a:pt x="84488" y="100055"/>
                </a:lnTo>
                <a:lnTo>
                  <a:pt x="101462" y="74446"/>
                </a:lnTo>
                <a:lnTo>
                  <a:pt x="106694" y="64681"/>
                </a:lnTo>
                <a:lnTo>
                  <a:pt x="112087" y="53409"/>
                </a:lnTo>
                <a:lnTo>
                  <a:pt x="117587" y="41131"/>
                </a:lnTo>
                <a:lnTo>
                  <a:pt x="120301" y="31993"/>
                </a:lnTo>
                <a:lnTo>
                  <a:pt x="121158" y="24949"/>
                </a:lnTo>
                <a:lnTo>
                  <a:pt x="120777" y="19301"/>
                </a:lnTo>
                <a:lnTo>
                  <a:pt x="119571" y="16487"/>
                </a:lnTo>
                <a:lnTo>
                  <a:pt x="117814" y="15564"/>
                </a:lnTo>
                <a:lnTo>
                  <a:pt x="113322" y="16126"/>
                </a:lnTo>
                <a:lnTo>
                  <a:pt x="110791" y="16276"/>
                </a:lnTo>
                <a:lnTo>
                  <a:pt x="108150" y="16376"/>
                </a:lnTo>
                <a:lnTo>
                  <a:pt x="104485" y="18348"/>
                </a:lnTo>
                <a:lnTo>
                  <a:pt x="100137" y="21567"/>
                </a:lnTo>
                <a:lnTo>
                  <a:pt x="95333" y="25618"/>
                </a:lnTo>
                <a:lnTo>
                  <a:pt x="91177" y="30224"/>
                </a:lnTo>
                <a:lnTo>
                  <a:pt x="87455" y="35200"/>
                </a:lnTo>
                <a:lnTo>
                  <a:pt x="84021" y="40421"/>
                </a:lnTo>
                <a:lnTo>
                  <a:pt x="72585" y="56384"/>
                </a:lnTo>
                <a:lnTo>
                  <a:pt x="65535" y="65975"/>
                </a:lnTo>
                <a:lnTo>
                  <a:pt x="57978" y="77131"/>
                </a:lnTo>
                <a:lnTo>
                  <a:pt x="30530" y="120376"/>
                </a:lnTo>
                <a:lnTo>
                  <a:pt x="29879" y="122923"/>
                </a:lnTo>
                <a:lnTo>
                  <a:pt x="30397" y="124622"/>
                </a:lnTo>
                <a:lnTo>
                  <a:pt x="31695" y="125754"/>
                </a:lnTo>
                <a:lnTo>
                  <a:pt x="33512" y="126508"/>
                </a:lnTo>
                <a:lnTo>
                  <a:pt x="38072" y="127347"/>
                </a:lnTo>
                <a:lnTo>
                  <a:pt x="40621" y="125666"/>
                </a:lnTo>
                <a:lnTo>
                  <a:pt x="43273" y="122640"/>
                </a:lnTo>
                <a:lnTo>
                  <a:pt x="72577" y="81341"/>
                </a:lnTo>
                <a:lnTo>
                  <a:pt x="78865" y="71183"/>
                </a:lnTo>
                <a:lnTo>
                  <a:pt x="82104" y="64411"/>
                </a:lnTo>
                <a:lnTo>
                  <a:pt x="83311" y="59896"/>
                </a:lnTo>
                <a:lnTo>
                  <a:pt x="83163" y="58790"/>
                </a:lnTo>
                <a:lnTo>
                  <a:pt x="82112" y="59959"/>
                </a:lnTo>
                <a:lnTo>
                  <a:pt x="80459" y="62643"/>
                </a:lnTo>
                <a:lnTo>
                  <a:pt x="78405" y="66337"/>
                </a:lnTo>
                <a:lnTo>
                  <a:pt x="73582" y="75522"/>
                </a:lnTo>
                <a:lnTo>
                  <a:pt x="69057" y="82543"/>
                </a:lnTo>
                <a:lnTo>
                  <a:pt x="63183" y="91034"/>
                </a:lnTo>
                <a:lnTo>
                  <a:pt x="56409" y="100504"/>
                </a:lnTo>
                <a:lnTo>
                  <a:pt x="50941" y="107771"/>
                </a:lnTo>
                <a:lnTo>
                  <a:pt x="46343" y="113567"/>
                </a:lnTo>
                <a:lnTo>
                  <a:pt x="42326" y="118384"/>
                </a:lnTo>
                <a:lnTo>
                  <a:pt x="39647" y="123500"/>
                </a:lnTo>
                <a:lnTo>
                  <a:pt x="37862" y="128816"/>
                </a:lnTo>
                <a:lnTo>
                  <a:pt x="36671" y="134265"/>
                </a:lnTo>
                <a:lnTo>
                  <a:pt x="35877" y="138850"/>
                </a:lnTo>
                <a:lnTo>
                  <a:pt x="35348" y="142860"/>
                </a:lnTo>
                <a:lnTo>
                  <a:pt x="34995" y="146485"/>
                </a:lnTo>
                <a:lnTo>
                  <a:pt x="34760" y="149854"/>
                </a:lnTo>
                <a:lnTo>
                  <a:pt x="34603" y="153053"/>
                </a:lnTo>
                <a:lnTo>
                  <a:pt x="34499" y="156138"/>
                </a:lnTo>
                <a:lnTo>
                  <a:pt x="35382" y="159147"/>
                </a:lnTo>
                <a:lnTo>
                  <a:pt x="38903" y="165030"/>
                </a:lnTo>
                <a:lnTo>
                  <a:pt x="41175" y="166981"/>
                </a:lnTo>
                <a:lnTo>
                  <a:pt x="43643" y="168281"/>
                </a:lnTo>
                <a:lnTo>
                  <a:pt x="46240" y="169147"/>
                </a:lnTo>
                <a:lnTo>
                  <a:pt x="49877" y="168772"/>
                </a:lnTo>
                <a:lnTo>
                  <a:pt x="54206" y="167570"/>
                </a:lnTo>
                <a:lnTo>
                  <a:pt x="58997" y="165816"/>
                </a:lnTo>
                <a:lnTo>
                  <a:pt x="63144" y="163695"/>
                </a:lnTo>
                <a:lnTo>
                  <a:pt x="66861" y="161327"/>
                </a:lnTo>
                <a:lnTo>
                  <a:pt x="70292" y="158797"/>
                </a:lnTo>
                <a:lnTo>
                  <a:pt x="73531" y="156157"/>
                </a:lnTo>
                <a:lnTo>
                  <a:pt x="76643" y="153445"/>
                </a:lnTo>
                <a:lnTo>
                  <a:pt x="79671" y="150684"/>
                </a:lnTo>
                <a:lnTo>
                  <a:pt x="88114" y="142537"/>
                </a:lnTo>
                <a:lnTo>
                  <a:pt x="93033" y="137697"/>
                </a:lnTo>
                <a:lnTo>
                  <a:pt x="97264" y="132566"/>
                </a:lnTo>
                <a:lnTo>
                  <a:pt x="101038" y="127240"/>
                </a:lnTo>
                <a:lnTo>
                  <a:pt x="104506" y="121784"/>
                </a:lnTo>
                <a:lnTo>
                  <a:pt x="107771" y="116242"/>
                </a:lnTo>
                <a:lnTo>
                  <a:pt x="110900" y="110643"/>
                </a:lnTo>
                <a:lnTo>
                  <a:pt x="113938" y="105005"/>
                </a:lnTo>
                <a:lnTo>
                  <a:pt x="115964" y="99341"/>
                </a:lnTo>
                <a:lnTo>
                  <a:pt x="117314" y="93660"/>
                </a:lnTo>
                <a:lnTo>
                  <a:pt x="118215" y="87968"/>
                </a:lnTo>
                <a:lnTo>
                  <a:pt x="118815" y="83220"/>
                </a:lnTo>
                <a:lnTo>
                  <a:pt x="119215" y="79103"/>
                </a:lnTo>
                <a:lnTo>
                  <a:pt x="119482" y="75406"/>
                </a:lnTo>
                <a:lnTo>
                  <a:pt x="119660" y="71988"/>
                </a:lnTo>
                <a:lnTo>
                  <a:pt x="119857" y="65651"/>
                </a:lnTo>
                <a:lnTo>
                  <a:pt x="118957" y="63580"/>
                </a:lnTo>
                <a:lnTo>
                  <a:pt x="117405" y="62200"/>
                </a:lnTo>
                <a:lnTo>
                  <a:pt x="115417" y="61279"/>
                </a:lnTo>
                <a:lnTo>
                  <a:pt x="113140" y="60665"/>
                </a:lnTo>
                <a:lnTo>
                  <a:pt x="110669" y="60256"/>
                </a:lnTo>
                <a:lnTo>
                  <a:pt x="108069" y="59983"/>
                </a:lnTo>
                <a:lnTo>
                  <a:pt x="104431" y="59802"/>
                </a:lnTo>
                <a:lnTo>
                  <a:pt x="95309" y="59600"/>
                </a:lnTo>
                <a:lnTo>
                  <a:pt x="91162" y="60498"/>
                </a:lnTo>
                <a:lnTo>
                  <a:pt x="87445" y="62050"/>
                </a:lnTo>
                <a:lnTo>
                  <a:pt x="84014" y="64037"/>
                </a:lnTo>
                <a:lnTo>
                  <a:pt x="75122" y="68784"/>
                </a:lnTo>
                <a:lnTo>
                  <a:pt x="70084" y="71384"/>
                </a:lnTo>
                <a:lnTo>
                  <a:pt x="64820" y="75022"/>
                </a:lnTo>
                <a:lnTo>
                  <a:pt x="59406" y="79352"/>
                </a:lnTo>
                <a:lnTo>
                  <a:pt x="53891" y="84144"/>
                </a:lnTo>
                <a:lnTo>
                  <a:pt x="49263" y="89244"/>
                </a:lnTo>
                <a:lnTo>
                  <a:pt x="45224" y="94549"/>
                </a:lnTo>
                <a:lnTo>
                  <a:pt x="41580" y="99990"/>
                </a:lnTo>
                <a:lnTo>
                  <a:pt x="37245" y="105523"/>
                </a:lnTo>
                <a:lnTo>
                  <a:pt x="32450" y="111116"/>
                </a:lnTo>
                <a:lnTo>
                  <a:pt x="27348" y="116750"/>
                </a:lnTo>
                <a:lnTo>
                  <a:pt x="22995" y="122411"/>
                </a:lnTo>
                <a:lnTo>
                  <a:pt x="19140" y="128090"/>
                </a:lnTo>
                <a:lnTo>
                  <a:pt x="15617" y="133781"/>
                </a:lnTo>
                <a:lnTo>
                  <a:pt x="12317" y="138527"/>
                </a:lnTo>
                <a:lnTo>
                  <a:pt x="9164" y="142645"/>
                </a:lnTo>
                <a:lnTo>
                  <a:pt x="0" y="1537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"/>
          <p:cNvSpPr/>
          <p:nvPr/>
        </p:nvSpPr>
        <p:spPr>
          <a:xfrm>
            <a:off x="5060632" y="3000375"/>
            <a:ext cx="1825944" cy="1637348"/>
          </a:xfrm>
          <a:custGeom>
            <a:avLst/>
            <a:gdLst/>
            <a:ahLst/>
            <a:cxnLst/>
            <a:rect l="0" t="0" r="0" b="0"/>
            <a:pathLst>
              <a:path w="1825944" h="1637348">
                <a:moveTo>
                  <a:pt x="0" y="1637347"/>
                </a:moveTo>
                <a:lnTo>
                  <a:pt x="19313" y="1610654"/>
                </a:lnTo>
                <a:lnTo>
                  <a:pt x="62671" y="1570759"/>
                </a:lnTo>
                <a:lnTo>
                  <a:pt x="100751" y="1540762"/>
                </a:lnTo>
                <a:lnTo>
                  <a:pt x="151850" y="1490784"/>
                </a:lnTo>
                <a:lnTo>
                  <a:pt x="206828" y="1441200"/>
                </a:lnTo>
                <a:lnTo>
                  <a:pt x="255592" y="1396984"/>
                </a:lnTo>
                <a:lnTo>
                  <a:pt x="330099" y="1324015"/>
                </a:lnTo>
                <a:lnTo>
                  <a:pt x="396777" y="1250881"/>
                </a:lnTo>
                <a:lnTo>
                  <a:pt x="415966" y="1231113"/>
                </a:lnTo>
                <a:lnTo>
                  <a:pt x="631556" y="1021846"/>
                </a:lnTo>
                <a:lnTo>
                  <a:pt x="679789" y="976758"/>
                </a:lnTo>
                <a:lnTo>
                  <a:pt x="730754" y="931320"/>
                </a:lnTo>
                <a:lnTo>
                  <a:pt x="785154" y="885725"/>
                </a:lnTo>
                <a:lnTo>
                  <a:pt x="825842" y="847680"/>
                </a:lnTo>
                <a:lnTo>
                  <a:pt x="872709" y="802027"/>
                </a:lnTo>
                <a:lnTo>
                  <a:pt x="910793" y="766984"/>
                </a:lnTo>
                <a:lnTo>
                  <a:pt x="998633" y="681808"/>
                </a:lnTo>
                <a:lnTo>
                  <a:pt x="1040737" y="643703"/>
                </a:lnTo>
                <a:lnTo>
                  <a:pt x="1129185" y="564631"/>
                </a:lnTo>
                <a:lnTo>
                  <a:pt x="1176160" y="521099"/>
                </a:lnTo>
                <a:lnTo>
                  <a:pt x="1219818" y="484070"/>
                </a:lnTo>
                <a:lnTo>
                  <a:pt x="1266726" y="446111"/>
                </a:lnTo>
                <a:lnTo>
                  <a:pt x="1309749" y="412267"/>
                </a:lnTo>
                <a:lnTo>
                  <a:pt x="1464685" y="285427"/>
                </a:lnTo>
                <a:lnTo>
                  <a:pt x="1566738" y="205779"/>
                </a:lnTo>
                <a:lnTo>
                  <a:pt x="1605965" y="174325"/>
                </a:lnTo>
                <a:lnTo>
                  <a:pt x="1742471" y="59304"/>
                </a:lnTo>
                <a:lnTo>
                  <a:pt x="1796382" y="18275"/>
                </a:lnTo>
                <a:lnTo>
                  <a:pt x="1808995" y="8122"/>
                </a:lnTo>
                <a:lnTo>
                  <a:pt x="182594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"/>
          <p:cNvSpPr/>
          <p:nvPr/>
        </p:nvSpPr>
        <p:spPr>
          <a:xfrm>
            <a:off x="6535102" y="2898379"/>
            <a:ext cx="436776" cy="462042"/>
          </a:xfrm>
          <a:custGeom>
            <a:avLst/>
            <a:gdLst/>
            <a:ahLst/>
            <a:cxnLst/>
            <a:rect l="0" t="0" r="0" b="0"/>
            <a:pathLst>
              <a:path w="436776" h="462042">
                <a:moveTo>
                  <a:pt x="0" y="170576"/>
                </a:moveTo>
                <a:lnTo>
                  <a:pt x="23864" y="158644"/>
                </a:lnTo>
                <a:lnTo>
                  <a:pt x="33054" y="155001"/>
                </a:lnTo>
                <a:lnTo>
                  <a:pt x="58506" y="145874"/>
                </a:lnTo>
                <a:lnTo>
                  <a:pt x="70436" y="140773"/>
                </a:lnTo>
                <a:lnTo>
                  <a:pt x="81248" y="135467"/>
                </a:lnTo>
                <a:lnTo>
                  <a:pt x="91312" y="130025"/>
                </a:lnTo>
                <a:lnTo>
                  <a:pt x="107548" y="122587"/>
                </a:lnTo>
                <a:lnTo>
                  <a:pt x="215340" y="76920"/>
                </a:lnTo>
                <a:lnTo>
                  <a:pt x="232143" y="69086"/>
                </a:lnTo>
                <a:lnTo>
                  <a:pt x="246202" y="61958"/>
                </a:lnTo>
                <a:lnTo>
                  <a:pt x="258432" y="55302"/>
                </a:lnTo>
                <a:lnTo>
                  <a:pt x="276110" y="47054"/>
                </a:lnTo>
                <a:lnTo>
                  <a:pt x="321153" y="27730"/>
                </a:lnTo>
                <a:lnTo>
                  <a:pt x="340785" y="20100"/>
                </a:lnTo>
                <a:lnTo>
                  <a:pt x="357683" y="14061"/>
                </a:lnTo>
                <a:lnTo>
                  <a:pt x="372757" y="9083"/>
                </a:lnTo>
                <a:lnTo>
                  <a:pt x="384712" y="5763"/>
                </a:lnTo>
                <a:lnTo>
                  <a:pt x="394588" y="3551"/>
                </a:lnTo>
                <a:lnTo>
                  <a:pt x="403076" y="2076"/>
                </a:lnTo>
                <a:lnTo>
                  <a:pt x="415048" y="437"/>
                </a:lnTo>
                <a:lnTo>
                  <a:pt x="419573" y="0"/>
                </a:lnTo>
                <a:lnTo>
                  <a:pt x="422591" y="661"/>
                </a:lnTo>
                <a:lnTo>
                  <a:pt x="424602" y="2054"/>
                </a:lnTo>
                <a:lnTo>
                  <a:pt x="425943" y="3936"/>
                </a:lnTo>
                <a:lnTo>
                  <a:pt x="427790" y="5190"/>
                </a:lnTo>
                <a:lnTo>
                  <a:pt x="432382" y="6583"/>
                </a:lnTo>
                <a:lnTo>
                  <a:pt x="433987" y="8860"/>
                </a:lnTo>
                <a:lnTo>
                  <a:pt x="435770" y="16469"/>
                </a:lnTo>
                <a:lnTo>
                  <a:pt x="436563" y="26202"/>
                </a:lnTo>
                <a:lnTo>
                  <a:pt x="436775" y="31464"/>
                </a:lnTo>
                <a:lnTo>
                  <a:pt x="434470" y="42391"/>
                </a:lnTo>
                <a:lnTo>
                  <a:pt x="432522" y="47971"/>
                </a:lnTo>
                <a:lnTo>
                  <a:pt x="416127" y="101334"/>
                </a:lnTo>
                <a:lnTo>
                  <a:pt x="403703" y="145834"/>
                </a:lnTo>
                <a:lnTo>
                  <a:pt x="373484" y="261192"/>
                </a:lnTo>
                <a:lnTo>
                  <a:pt x="358398" y="314037"/>
                </a:lnTo>
                <a:lnTo>
                  <a:pt x="351327" y="336702"/>
                </a:lnTo>
                <a:lnTo>
                  <a:pt x="344709" y="356574"/>
                </a:lnTo>
                <a:lnTo>
                  <a:pt x="332274" y="391354"/>
                </a:lnTo>
                <a:lnTo>
                  <a:pt x="320397" y="422687"/>
                </a:lnTo>
                <a:lnTo>
                  <a:pt x="316468" y="433900"/>
                </a:lnTo>
                <a:lnTo>
                  <a:pt x="313849" y="442327"/>
                </a:lnTo>
                <a:lnTo>
                  <a:pt x="308610" y="4620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"/>
          <p:cNvSpPr/>
          <p:nvPr/>
        </p:nvSpPr>
        <p:spPr>
          <a:xfrm>
            <a:off x="6065353" y="3429000"/>
            <a:ext cx="276174" cy="281152"/>
          </a:xfrm>
          <a:custGeom>
            <a:avLst/>
            <a:gdLst/>
            <a:ahLst/>
            <a:cxnLst/>
            <a:rect l="0" t="0" r="0" b="0"/>
            <a:pathLst>
              <a:path w="276174" h="281152">
                <a:moveTo>
                  <a:pt x="143994" y="0"/>
                </a:moveTo>
                <a:lnTo>
                  <a:pt x="105369" y="19312"/>
                </a:lnTo>
                <a:lnTo>
                  <a:pt x="100146" y="22400"/>
                </a:lnTo>
                <a:lnTo>
                  <a:pt x="91804" y="28370"/>
                </a:lnTo>
                <a:lnTo>
                  <a:pt x="87293" y="32248"/>
                </a:lnTo>
                <a:lnTo>
                  <a:pt x="82381" y="36739"/>
                </a:lnTo>
                <a:lnTo>
                  <a:pt x="71843" y="46808"/>
                </a:lnTo>
                <a:lnTo>
                  <a:pt x="60809" y="57634"/>
                </a:lnTo>
                <a:lnTo>
                  <a:pt x="56153" y="63187"/>
                </a:lnTo>
                <a:lnTo>
                  <a:pt x="52096" y="68795"/>
                </a:lnTo>
                <a:lnTo>
                  <a:pt x="48438" y="74438"/>
                </a:lnTo>
                <a:lnTo>
                  <a:pt x="46001" y="80105"/>
                </a:lnTo>
                <a:lnTo>
                  <a:pt x="44375" y="85788"/>
                </a:lnTo>
                <a:lnTo>
                  <a:pt x="43291" y="91482"/>
                </a:lnTo>
                <a:lnTo>
                  <a:pt x="41616" y="97183"/>
                </a:lnTo>
                <a:lnTo>
                  <a:pt x="39548" y="102889"/>
                </a:lnTo>
                <a:lnTo>
                  <a:pt x="37215" y="108597"/>
                </a:lnTo>
                <a:lnTo>
                  <a:pt x="35661" y="115261"/>
                </a:lnTo>
                <a:lnTo>
                  <a:pt x="34625" y="122560"/>
                </a:lnTo>
                <a:lnTo>
                  <a:pt x="33934" y="130284"/>
                </a:lnTo>
                <a:lnTo>
                  <a:pt x="34425" y="138291"/>
                </a:lnTo>
                <a:lnTo>
                  <a:pt x="35706" y="146486"/>
                </a:lnTo>
                <a:lnTo>
                  <a:pt x="37512" y="154807"/>
                </a:lnTo>
                <a:lnTo>
                  <a:pt x="38716" y="163212"/>
                </a:lnTo>
                <a:lnTo>
                  <a:pt x="39519" y="171673"/>
                </a:lnTo>
                <a:lnTo>
                  <a:pt x="40053" y="180171"/>
                </a:lnTo>
                <a:lnTo>
                  <a:pt x="41363" y="187742"/>
                </a:lnTo>
                <a:lnTo>
                  <a:pt x="43189" y="194693"/>
                </a:lnTo>
                <a:lnTo>
                  <a:pt x="45358" y="201233"/>
                </a:lnTo>
                <a:lnTo>
                  <a:pt x="48709" y="207498"/>
                </a:lnTo>
                <a:lnTo>
                  <a:pt x="52848" y="213579"/>
                </a:lnTo>
                <a:lnTo>
                  <a:pt x="57513" y="219538"/>
                </a:lnTo>
                <a:lnTo>
                  <a:pt x="61575" y="225416"/>
                </a:lnTo>
                <a:lnTo>
                  <a:pt x="65236" y="231240"/>
                </a:lnTo>
                <a:lnTo>
                  <a:pt x="68628" y="237027"/>
                </a:lnTo>
                <a:lnTo>
                  <a:pt x="72795" y="241838"/>
                </a:lnTo>
                <a:lnTo>
                  <a:pt x="77478" y="245998"/>
                </a:lnTo>
                <a:lnTo>
                  <a:pt x="82505" y="249723"/>
                </a:lnTo>
                <a:lnTo>
                  <a:pt x="87762" y="253160"/>
                </a:lnTo>
                <a:lnTo>
                  <a:pt x="93171" y="256403"/>
                </a:lnTo>
                <a:lnTo>
                  <a:pt x="98682" y="259518"/>
                </a:lnTo>
                <a:lnTo>
                  <a:pt x="104261" y="261594"/>
                </a:lnTo>
                <a:lnTo>
                  <a:pt x="109885" y="262978"/>
                </a:lnTo>
                <a:lnTo>
                  <a:pt x="115540" y="263901"/>
                </a:lnTo>
                <a:lnTo>
                  <a:pt x="120262" y="264517"/>
                </a:lnTo>
                <a:lnTo>
                  <a:pt x="128049" y="265200"/>
                </a:lnTo>
                <a:lnTo>
                  <a:pt x="132411" y="265383"/>
                </a:lnTo>
                <a:lnTo>
                  <a:pt x="142339" y="265585"/>
                </a:lnTo>
                <a:lnTo>
                  <a:pt x="148606" y="264686"/>
                </a:lnTo>
                <a:lnTo>
                  <a:pt x="155641" y="263135"/>
                </a:lnTo>
                <a:lnTo>
                  <a:pt x="163188" y="261148"/>
                </a:lnTo>
                <a:lnTo>
                  <a:pt x="170125" y="258871"/>
                </a:lnTo>
                <a:lnTo>
                  <a:pt x="176655" y="256401"/>
                </a:lnTo>
                <a:lnTo>
                  <a:pt x="182913" y="253801"/>
                </a:lnTo>
                <a:lnTo>
                  <a:pt x="188990" y="251116"/>
                </a:lnTo>
                <a:lnTo>
                  <a:pt x="200823" y="245592"/>
                </a:lnTo>
                <a:lnTo>
                  <a:pt x="205692" y="241832"/>
                </a:lnTo>
                <a:lnTo>
                  <a:pt x="209891" y="237421"/>
                </a:lnTo>
                <a:lnTo>
                  <a:pt x="237127" y="203002"/>
                </a:lnTo>
                <a:lnTo>
                  <a:pt x="244182" y="193437"/>
                </a:lnTo>
                <a:lnTo>
                  <a:pt x="249839" y="185155"/>
                </a:lnTo>
                <a:lnTo>
                  <a:pt x="254562" y="177729"/>
                </a:lnTo>
                <a:lnTo>
                  <a:pt x="258664" y="170874"/>
                </a:lnTo>
                <a:lnTo>
                  <a:pt x="262351" y="164398"/>
                </a:lnTo>
                <a:lnTo>
                  <a:pt x="265761" y="158176"/>
                </a:lnTo>
                <a:lnTo>
                  <a:pt x="268987" y="149266"/>
                </a:lnTo>
                <a:lnTo>
                  <a:pt x="272090" y="138563"/>
                </a:lnTo>
                <a:lnTo>
                  <a:pt x="275112" y="126665"/>
                </a:lnTo>
                <a:lnTo>
                  <a:pt x="276173" y="116828"/>
                </a:lnTo>
                <a:lnTo>
                  <a:pt x="275928" y="108365"/>
                </a:lnTo>
                <a:lnTo>
                  <a:pt x="274813" y="100819"/>
                </a:lnTo>
                <a:lnTo>
                  <a:pt x="273117" y="93882"/>
                </a:lnTo>
                <a:lnTo>
                  <a:pt x="271033" y="87353"/>
                </a:lnTo>
                <a:lnTo>
                  <a:pt x="268692" y="81095"/>
                </a:lnTo>
                <a:lnTo>
                  <a:pt x="265226" y="73113"/>
                </a:lnTo>
                <a:lnTo>
                  <a:pt x="256295" y="54085"/>
                </a:lnTo>
                <a:lnTo>
                  <a:pt x="251246" y="45581"/>
                </a:lnTo>
                <a:lnTo>
                  <a:pt x="245976" y="38007"/>
                </a:lnTo>
                <a:lnTo>
                  <a:pt x="240557" y="31053"/>
                </a:lnTo>
                <a:lnTo>
                  <a:pt x="235039" y="25464"/>
                </a:lnTo>
                <a:lnTo>
                  <a:pt x="229456" y="20786"/>
                </a:lnTo>
                <a:lnTo>
                  <a:pt x="223829" y="16715"/>
                </a:lnTo>
                <a:lnTo>
                  <a:pt x="217220" y="13048"/>
                </a:lnTo>
                <a:lnTo>
                  <a:pt x="209956" y="9651"/>
                </a:lnTo>
                <a:lnTo>
                  <a:pt x="202256" y="6434"/>
                </a:lnTo>
                <a:lnTo>
                  <a:pt x="195218" y="4289"/>
                </a:lnTo>
                <a:lnTo>
                  <a:pt x="188621" y="2859"/>
                </a:lnTo>
                <a:lnTo>
                  <a:pt x="182318" y="1906"/>
                </a:lnTo>
                <a:lnTo>
                  <a:pt x="175258" y="1271"/>
                </a:lnTo>
                <a:lnTo>
                  <a:pt x="167694" y="847"/>
                </a:lnTo>
                <a:lnTo>
                  <a:pt x="151670" y="376"/>
                </a:lnTo>
                <a:lnTo>
                  <a:pt x="135023" y="167"/>
                </a:lnTo>
                <a:lnTo>
                  <a:pt x="126583" y="1064"/>
                </a:lnTo>
                <a:lnTo>
                  <a:pt x="118100" y="2614"/>
                </a:lnTo>
                <a:lnTo>
                  <a:pt x="109586" y="4600"/>
                </a:lnTo>
                <a:lnTo>
                  <a:pt x="102005" y="6877"/>
                </a:lnTo>
                <a:lnTo>
                  <a:pt x="95046" y="9347"/>
                </a:lnTo>
                <a:lnTo>
                  <a:pt x="88502" y="11946"/>
                </a:lnTo>
                <a:lnTo>
                  <a:pt x="82235" y="15584"/>
                </a:lnTo>
                <a:lnTo>
                  <a:pt x="76151" y="19914"/>
                </a:lnTo>
                <a:lnTo>
                  <a:pt x="70191" y="24706"/>
                </a:lnTo>
                <a:lnTo>
                  <a:pt x="64312" y="29805"/>
                </a:lnTo>
                <a:lnTo>
                  <a:pt x="58488" y="35110"/>
                </a:lnTo>
                <a:lnTo>
                  <a:pt x="52700" y="40552"/>
                </a:lnTo>
                <a:lnTo>
                  <a:pt x="46936" y="47037"/>
                </a:lnTo>
                <a:lnTo>
                  <a:pt x="41189" y="54218"/>
                </a:lnTo>
                <a:lnTo>
                  <a:pt x="35452" y="61862"/>
                </a:lnTo>
                <a:lnTo>
                  <a:pt x="30675" y="68864"/>
                </a:lnTo>
                <a:lnTo>
                  <a:pt x="26538" y="75437"/>
                </a:lnTo>
                <a:lnTo>
                  <a:pt x="22828" y="81724"/>
                </a:lnTo>
                <a:lnTo>
                  <a:pt x="19401" y="88772"/>
                </a:lnTo>
                <a:lnTo>
                  <a:pt x="16165" y="96329"/>
                </a:lnTo>
                <a:lnTo>
                  <a:pt x="13055" y="104224"/>
                </a:lnTo>
                <a:lnTo>
                  <a:pt x="7059" y="120617"/>
                </a:lnTo>
                <a:lnTo>
                  <a:pt x="4126" y="128989"/>
                </a:lnTo>
                <a:lnTo>
                  <a:pt x="2171" y="137427"/>
                </a:lnTo>
                <a:lnTo>
                  <a:pt x="868" y="145910"/>
                </a:lnTo>
                <a:lnTo>
                  <a:pt x="0" y="154423"/>
                </a:lnTo>
                <a:lnTo>
                  <a:pt x="373" y="162956"/>
                </a:lnTo>
                <a:lnTo>
                  <a:pt x="1574" y="171503"/>
                </a:lnTo>
                <a:lnTo>
                  <a:pt x="3327" y="180058"/>
                </a:lnTo>
                <a:lnTo>
                  <a:pt x="5448" y="188618"/>
                </a:lnTo>
                <a:lnTo>
                  <a:pt x="7816" y="197183"/>
                </a:lnTo>
                <a:lnTo>
                  <a:pt x="10346" y="205750"/>
                </a:lnTo>
                <a:lnTo>
                  <a:pt x="13938" y="213367"/>
                </a:lnTo>
                <a:lnTo>
                  <a:pt x="18237" y="220349"/>
                </a:lnTo>
                <a:lnTo>
                  <a:pt x="23009" y="226909"/>
                </a:lnTo>
                <a:lnTo>
                  <a:pt x="28095" y="233188"/>
                </a:lnTo>
                <a:lnTo>
                  <a:pt x="33390" y="239278"/>
                </a:lnTo>
                <a:lnTo>
                  <a:pt x="38826" y="245244"/>
                </a:lnTo>
                <a:lnTo>
                  <a:pt x="44354" y="250173"/>
                </a:lnTo>
                <a:lnTo>
                  <a:pt x="49945" y="254412"/>
                </a:lnTo>
                <a:lnTo>
                  <a:pt x="55578" y="258190"/>
                </a:lnTo>
                <a:lnTo>
                  <a:pt x="61237" y="261662"/>
                </a:lnTo>
                <a:lnTo>
                  <a:pt x="66915" y="264928"/>
                </a:lnTo>
                <a:lnTo>
                  <a:pt x="78304" y="271098"/>
                </a:lnTo>
                <a:lnTo>
                  <a:pt x="89716" y="277016"/>
                </a:lnTo>
                <a:lnTo>
                  <a:pt x="95426" y="278974"/>
                </a:lnTo>
                <a:lnTo>
                  <a:pt x="101138" y="280280"/>
                </a:lnTo>
                <a:lnTo>
                  <a:pt x="106851" y="281151"/>
                </a:lnTo>
                <a:lnTo>
                  <a:pt x="112564" y="280779"/>
                </a:lnTo>
                <a:lnTo>
                  <a:pt x="118279" y="279578"/>
                </a:lnTo>
                <a:lnTo>
                  <a:pt x="123993" y="277825"/>
                </a:lnTo>
                <a:lnTo>
                  <a:pt x="129708" y="275704"/>
                </a:lnTo>
                <a:lnTo>
                  <a:pt x="135422" y="273338"/>
                </a:lnTo>
                <a:lnTo>
                  <a:pt x="141137" y="270808"/>
                </a:lnTo>
                <a:lnTo>
                  <a:pt x="146852" y="267216"/>
                </a:lnTo>
                <a:lnTo>
                  <a:pt x="152567" y="262916"/>
                </a:lnTo>
                <a:lnTo>
                  <a:pt x="158282" y="258145"/>
                </a:lnTo>
                <a:lnTo>
                  <a:pt x="163044" y="253059"/>
                </a:lnTo>
                <a:lnTo>
                  <a:pt x="167172" y="247763"/>
                </a:lnTo>
                <a:lnTo>
                  <a:pt x="170876" y="242328"/>
                </a:lnTo>
                <a:lnTo>
                  <a:pt x="177155" y="233942"/>
                </a:lnTo>
                <a:lnTo>
                  <a:pt x="194293" y="211924"/>
                </a:lnTo>
                <a:lnTo>
                  <a:pt x="202291" y="198432"/>
                </a:lnTo>
                <a:lnTo>
                  <a:pt x="209529" y="183723"/>
                </a:lnTo>
                <a:lnTo>
                  <a:pt x="216259" y="168202"/>
                </a:lnTo>
                <a:lnTo>
                  <a:pt x="220746" y="154997"/>
                </a:lnTo>
                <a:lnTo>
                  <a:pt x="223737" y="143336"/>
                </a:lnTo>
                <a:lnTo>
                  <a:pt x="225731" y="132705"/>
                </a:lnTo>
                <a:lnTo>
                  <a:pt x="227060" y="122760"/>
                </a:lnTo>
                <a:lnTo>
                  <a:pt x="227947" y="113272"/>
                </a:lnTo>
                <a:lnTo>
                  <a:pt x="228538" y="104090"/>
                </a:lnTo>
                <a:lnTo>
                  <a:pt x="229194" y="88807"/>
                </a:lnTo>
                <a:lnTo>
                  <a:pt x="229369" y="82065"/>
                </a:lnTo>
                <a:lnTo>
                  <a:pt x="228533" y="75665"/>
                </a:lnTo>
                <a:lnTo>
                  <a:pt x="227023" y="69493"/>
                </a:lnTo>
                <a:lnTo>
                  <a:pt x="225064" y="63474"/>
                </a:lnTo>
                <a:lnTo>
                  <a:pt x="222806" y="58508"/>
                </a:lnTo>
                <a:lnTo>
                  <a:pt x="217756" y="50451"/>
                </a:lnTo>
                <a:lnTo>
                  <a:pt x="209797" y="43695"/>
                </a:lnTo>
                <a:lnTo>
                  <a:pt x="205008" y="40560"/>
                </a:lnTo>
                <a:lnTo>
                  <a:pt x="199910" y="37517"/>
                </a:lnTo>
                <a:lnTo>
                  <a:pt x="194607" y="34536"/>
                </a:lnTo>
                <a:lnTo>
                  <a:pt x="189166" y="31596"/>
                </a:lnTo>
                <a:lnTo>
                  <a:pt x="184586" y="30589"/>
                </a:lnTo>
                <a:lnTo>
                  <a:pt x="180580" y="30870"/>
                </a:lnTo>
                <a:lnTo>
                  <a:pt x="172637" y="32770"/>
                </a:lnTo>
                <a:lnTo>
                  <a:pt x="167852" y="33277"/>
                </a:lnTo>
                <a:lnTo>
                  <a:pt x="162757" y="33614"/>
                </a:lnTo>
                <a:lnTo>
                  <a:pt x="156503" y="35744"/>
                </a:lnTo>
                <a:lnTo>
                  <a:pt x="149476" y="39070"/>
                </a:lnTo>
                <a:lnTo>
                  <a:pt x="141934" y="43191"/>
                </a:lnTo>
                <a:lnTo>
                  <a:pt x="135000" y="47844"/>
                </a:lnTo>
                <a:lnTo>
                  <a:pt x="128473" y="52851"/>
                </a:lnTo>
                <a:lnTo>
                  <a:pt x="122217" y="58094"/>
                </a:lnTo>
                <a:lnTo>
                  <a:pt x="116141" y="63494"/>
                </a:lnTo>
                <a:lnTo>
                  <a:pt x="104310" y="74574"/>
                </a:lnTo>
                <a:lnTo>
                  <a:pt x="98488" y="81149"/>
                </a:lnTo>
                <a:lnTo>
                  <a:pt x="92702" y="88389"/>
                </a:lnTo>
                <a:lnTo>
                  <a:pt x="86939" y="96073"/>
                </a:lnTo>
                <a:lnTo>
                  <a:pt x="82145" y="103101"/>
                </a:lnTo>
                <a:lnTo>
                  <a:pt x="77997" y="109692"/>
                </a:lnTo>
                <a:lnTo>
                  <a:pt x="74278" y="115990"/>
                </a:lnTo>
                <a:lnTo>
                  <a:pt x="70847" y="123047"/>
                </a:lnTo>
                <a:lnTo>
                  <a:pt x="67606" y="130609"/>
                </a:lnTo>
                <a:lnTo>
                  <a:pt x="64494" y="138507"/>
                </a:lnTo>
                <a:lnTo>
                  <a:pt x="58496" y="154903"/>
                </a:lnTo>
                <a:lnTo>
                  <a:pt x="55563" y="163276"/>
                </a:lnTo>
                <a:lnTo>
                  <a:pt x="54560" y="168858"/>
                </a:lnTo>
                <a:lnTo>
                  <a:pt x="54844" y="172580"/>
                </a:lnTo>
                <a:lnTo>
                  <a:pt x="55986" y="175061"/>
                </a:lnTo>
                <a:lnTo>
                  <a:pt x="57699" y="176714"/>
                </a:lnTo>
                <a:lnTo>
                  <a:pt x="59794" y="177817"/>
                </a:lnTo>
                <a:lnTo>
                  <a:pt x="65449" y="179587"/>
                </a:lnTo>
                <a:lnTo>
                  <a:pt x="73843" y="172208"/>
                </a:lnTo>
                <a:lnTo>
                  <a:pt x="80082" y="166241"/>
                </a:lnTo>
                <a:lnTo>
                  <a:pt x="86146" y="157499"/>
                </a:lnTo>
                <a:lnTo>
                  <a:pt x="92094" y="146910"/>
                </a:lnTo>
                <a:lnTo>
                  <a:pt x="107026" y="116871"/>
                </a:lnTo>
                <a:lnTo>
                  <a:pt x="126849" y="8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"/>
          <p:cNvSpPr/>
          <p:nvPr/>
        </p:nvSpPr>
        <p:spPr>
          <a:xfrm>
            <a:off x="5267000" y="4191952"/>
            <a:ext cx="204682" cy="272463"/>
          </a:xfrm>
          <a:custGeom>
            <a:avLst/>
            <a:gdLst/>
            <a:ahLst/>
            <a:cxnLst/>
            <a:rect l="0" t="0" r="0" b="0"/>
            <a:pathLst>
              <a:path w="204682" h="272463">
                <a:moveTo>
                  <a:pt x="59379" y="0"/>
                </a:moveTo>
                <a:lnTo>
                  <a:pt x="45727" y="13652"/>
                </a:lnTo>
                <a:lnTo>
                  <a:pt x="41706" y="18627"/>
                </a:lnTo>
                <a:lnTo>
                  <a:pt x="37237" y="26693"/>
                </a:lnTo>
                <a:lnTo>
                  <a:pt x="35093" y="32083"/>
                </a:lnTo>
                <a:lnTo>
                  <a:pt x="30170" y="45692"/>
                </a:lnTo>
                <a:lnTo>
                  <a:pt x="22044" y="69418"/>
                </a:lnTo>
                <a:lnTo>
                  <a:pt x="20202" y="77712"/>
                </a:lnTo>
                <a:lnTo>
                  <a:pt x="18973" y="86098"/>
                </a:lnTo>
                <a:lnTo>
                  <a:pt x="18155" y="94546"/>
                </a:lnTo>
                <a:lnTo>
                  <a:pt x="18561" y="106846"/>
                </a:lnTo>
                <a:lnTo>
                  <a:pt x="19785" y="121713"/>
                </a:lnTo>
                <a:lnTo>
                  <a:pt x="21553" y="138292"/>
                </a:lnTo>
                <a:lnTo>
                  <a:pt x="23684" y="152202"/>
                </a:lnTo>
                <a:lnTo>
                  <a:pt x="26058" y="164333"/>
                </a:lnTo>
                <a:lnTo>
                  <a:pt x="28593" y="175278"/>
                </a:lnTo>
                <a:lnTo>
                  <a:pt x="31235" y="185432"/>
                </a:lnTo>
                <a:lnTo>
                  <a:pt x="33949" y="195059"/>
                </a:lnTo>
                <a:lnTo>
                  <a:pt x="36711" y="204334"/>
                </a:lnTo>
                <a:lnTo>
                  <a:pt x="40457" y="212423"/>
                </a:lnTo>
                <a:lnTo>
                  <a:pt x="44859" y="219720"/>
                </a:lnTo>
                <a:lnTo>
                  <a:pt x="49699" y="226490"/>
                </a:lnTo>
                <a:lnTo>
                  <a:pt x="54831" y="232908"/>
                </a:lnTo>
                <a:lnTo>
                  <a:pt x="60158" y="239093"/>
                </a:lnTo>
                <a:lnTo>
                  <a:pt x="65613" y="245120"/>
                </a:lnTo>
                <a:lnTo>
                  <a:pt x="71155" y="250091"/>
                </a:lnTo>
                <a:lnTo>
                  <a:pt x="76755" y="254357"/>
                </a:lnTo>
                <a:lnTo>
                  <a:pt x="82394" y="258154"/>
                </a:lnTo>
                <a:lnTo>
                  <a:pt x="88057" y="261638"/>
                </a:lnTo>
                <a:lnTo>
                  <a:pt x="93738" y="264913"/>
                </a:lnTo>
                <a:lnTo>
                  <a:pt x="99430" y="268049"/>
                </a:lnTo>
                <a:lnTo>
                  <a:pt x="105130" y="270139"/>
                </a:lnTo>
                <a:lnTo>
                  <a:pt x="110835" y="271533"/>
                </a:lnTo>
                <a:lnTo>
                  <a:pt x="116543" y="272462"/>
                </a:lnTo>
                <a:lnTo>
                  <a:pt x="122254" y="272129"/>
                </a:lnTo>
                <a:lnTo>
                  <a:pt x="127966" y="270954"/>
                </a:lnTo>
                <a:lnTo>
                  <a:pt x="133678" y="269219"/>
                </a:lnTo>
                <a:lnTo>
                  <a:pt x="138440" y="267109"/>
                </a:lnTo>
                <a:lnTo>
                  <a:pt x="142566" y="264750"/>
                </a:lnTo>
                <a:lnTo>
                  <a:pt x="146270" y="262225"/>
                </a:lnTo>
                <a:lnTo>
                  <a:pt x="150644" y="259589"/>
                </a:lnTo>
                <a:lnTo>
                  <a:pt x="155465" y="256879"/>
                </a:lnTo>
                <a:lnTo>
                  <a:pt x="160584" y="254121"/>
                </a:lnTo>
                <a:lnTo>
                  <a:pt x="164949" y="250376"/>
                </a:lnTo>
                <a:lnTo>
                  <a:pt x="168812" y="245975"/>
                </a:lnTo>
                <a:lnTo>
                  <a:pt x="172339" y="241136"/>
                </a:lnTo>
                <a:lnTo>
                  <a:pt x="181339" y="228139"/>
                </a:lnTo>
                <a:lnTo>
                  <a:pt x="186406" y="220673"/>
                </a:lnTo>
                <a:lnTo>
                  <a:pt x="189783" y="212838"/>
                </a:lnTo>
                <a:lnTo>
                  <a:pt x="192036" y="204757"/>
                </a:lnTo>
                <a:lnTo>
                  <a:pt x="200201" y="162154"/>
                </a:lnTo>
                <a:lnTo>
                  <a:pt x="201838" y="150965"/>
                </a:lnTo>
                <a:lnTo>
                  <a:pt x="202929" y="140649"/>
                </a:lnTo>
                <a:lnTo>
                  <a:pt x="203657" y="130913"/>
                </a:lnTo>
                <a:lnTo>
                  <a:pt x="204142" y="119661"/>
                </a:lnTo>
                <a:lnTo>
                  <a:pt x="204681" y="94458"/>
                </a:lnTo>
                <a:lnTo>
                  <a:pt x="203873" y="82974"/>
                </a:lnTo>
                <a:lnTo>
                  <a:pt x="202381" y="72461"/>
                </a:lnTo>
                <a:lnTo>
                  <a:pt x="200433" y="62595"/>
                </a:lnTo>
                <a:lnTo>
                  <a:pt x="197231" y="55065"/>
                </a:lnTo>
                <a:lnTo>
                  <a:pt x="193190" y="49093"/>
                </a:lnTo>
                <a:lnTo>
                  <a:pt x="188592" y="44158"/>
                </a:lnTo>
                <a:lnTo>
                  <a:pt x="184573" y="38964"/>
                </a:lnTo>
                <a:lnTo>
                  <a:pt x="180942" y="33596"/>
                </a:lnTo>
                <a:lnTo>
                  <a:pt x="177569" y="28112"/>
                </a:lnTo>
                <a:lnTo>
                  <a:pt x="173415" y="24456"/>
                </a:lnTo>
                <a:lnTo>
                  <a:pt x="168741" y="22019"/>
                </a:lnTo>
                <a:lnTo>
                  <a:pt x="143000" y="13557"/>
                </a:lnTo>
                <a:lnTo>
                  <a:pt x="136081" y="11896"/>
                </a:lnTo>
                <a:lnTo>
                  <a:pt x="129564" y="10788"/>
                </a:lnTo>
                <a:lnTo>
                  <a:pt x="123314" y="10050"/>
                </a:lnTo>
                <a:lnTo>
                  <a:pt x="117243" y="9557"/>
                </a:lnTo>
                <a:lnTo>
                  <a:pt x="111290" y="9229"/>
                </a:lnTo>
                <a:lnTo>
                  <a:pt x="105417" y="9010"/>
                </a:lnTo>
                <a:lnTo>
                  <a:pt x="99596" y="9817"/>
                </a:lnTo>
                <a:lnTo>
                  <a:pt x="93810" y="11307"/>
                </a:lnTo>
                <a:lnTo>
                  <a:pt x="88049" y="13253"/>
                </a:lnTo>
                <a:lnTo>
                  <a:pt x="82302" y="15503"/>
                </a:lnTo>
                <a:lnTo>
                  <a:pt x="76566" y="17955"/>
                </a:lnTo>
                <a:lnTo>
                  <a:pt x="70838" y="20543"/>
                </a:lnTo>
                <a:lnTo>
                  <a:pt x="64161" y="23220"/>
                </a:lnTo>
                <a:lnTo>
                  <a:pt x="49122" y="28735"/>
                </a:lnTo>
                <a:lnTo>
                  <a:pt x="43016" y="32492"/>
                </a:lnTo>
                <a:lnTo>
                  <a:pt x="37993" y="36901"/>
                </a:lnTo>
                <a:lnTo>
                  <a:pt x="33692" y="41746"/>
                </a:lnTo>
                <a:lnTo>
                  <a:pt x="23833" y="52209"/>
                </a:lnTo>
                <a:lnTo>
                  <a:pt x="18537" y="57666"/>
                </a:lnTo>
                <a:lnTo>
                  <a:pt x="14054" y="63209"/>
                </a:lnTo>
                <a:lnTo>
                  <a:pt x="10112" y="68809"/>
                </a:lnTo>
                <a:lnTo>
                  <a:pt x="6532" y="74448"/>
                </a:lnTo>
                <a:lnTo>
                  <a:pt x="4145" y="80112"/>
                </a:lnTo>
                <a:lnTo>
                  <a:pt x="2554" y="85793"/>
                </a:lnTo>
                <a:lnTo>
                  <a:pt x="1494" y="91485"/>
                </a:lnTo>
                <a:lnTo>
                  <a:pt x="786" y="98138"/>
                </a:lnTo>
                <a:lnTo>
                  <a:pt x="315" y="105430"/>
                </a:lnTo>
                <a:lnTo>
                  <a:pt x="0" y="113149"/>
                </a:lnTo>
                <a:lnTo>
                  <a:pt x="743" y="120201"/>
                </a:lnTo>
                <a:lnTo>
                  <a:pt x="2192" y="126806"/>
                </a:lnTo>
                <a:lnTo>
                  <a:pt x="4109" y="133115"/>
                </a:lnTo>
                <a:lnTo>
                  <a:pt x="6340" y="139226"/>
                </a:lnTo>
                <a:lnTo>
                  <a:pt x="8780" y="145205"/>
                </a:lnTo>
                <a:lnTo>
                  <a:pt x="11359" y="151096"/>
                </a:lnTo>
                <a:lnTo>
                  <a:pt x="16765" y="162721"/>
                </a:lnTo>
                <a:lnTo>
                  <a:pt x="19540" y="168488"/>
                </a:lnTo>
                <a:lnTo>
                  <a:pt x="23294" y="174238"/>
                </a:lnTo>
                <a:lnTo>
                  <a:pt x="27703" y="179976"/>
                </a:lnTo>
                <a:lnTo>
                  <a:pt x="32547" y="185707"/>
                </a:lnTo>
                <a:lnTo>
                  <a:pt x="38634" y="191432"/>
                </a:lnTo>
                <a:lnTo>
                  <a:pt x="45549" y="197154"/>
                </a:lnTo>
                <a:lnTo>
                  <a:pt x="53017" y="202874"/>
                </a:lnTo>
                <a:lnTo>
                  <a:pt x="59900" y="207639"/>
                </a:lnTo>
                <a:lnTo>
                  <a:pt x="66394" y="211769"/>
                </a:lnTo>
                <a:lnTo>
                  <a:pt x="72629" y="215474"/>
                </a:lnTo>
                <a:lnTo>
                  <a:pt x="79642" y="218897"/>
                </a:lnTo>
                <a:lnTo>
                  <a:pt x="87175" y="222131"/>
                </a:lnTo>
                <a:lnTo>
                  <a:pt x="95055" y="225240"/>
                </a:lnTo>
                <a:lnTo>
                  <a:pt x="102213" y="227313"/>
                </a:lnTo>
                <a:lnTo>
                  <a:pt x="108891" y="228694"/>
                </a:lnTo>
                <a:lnTo>
                  <a:pt x="115247" y="229615"/>
                </a:lnTo>
                <a:lnTo>
                  <a:pt x="121389" y="230230"/>
                </a:lnTo>
                <a:lnTo>
                  <a:pt x="127390" y="230639"/>
                </a:lnTo>
                <a:lnTo>
                  <a:pt x="133294" y="230912"/>
                </a:lnTo>
                <a:lnTo>
                  <a:pt x="144935" y="231215"/>
                </a:lnTo>
                <a:lnTo>
                  <a:pt x="167931" y="231409"/>
                </a:lnTo>
                <a:lnTo>
                  <a:pt x="172705" y="230473"/>
                </a:lnTo>
                <a:lnTo>
                  <a:pt x="176840" y="228896"/>
                </a:lnTo>
                <a:lnTo>
                  <a:pt x="180549" y="226893"/>
                </a:lnTo>
                <a:lnTo>
                  <a:pt x="183974" y="224604"/>
                </a:lnTo>
                <a:lnTo>
                  <a:pt x="190320" y="219522"/>
                </a:lnTo>
                <a:lnTo>
                  <a:pt x="192393" y="215880"/>
                </a:lnTo>
                <a:lnTo>
                  <a:pt x="193775" y="211548"/>
                </a:lnTo>
                <a:lnTo>
                  <a:pt x="194697" y="206754"/>
                </a:lnTo>
                <a:lnTo>
                  <a:pt x="195311" y="201654"/>
                </a:lnTo>
                <a:lnTo>
                  <a:pt x="195721" y="196349"/>
                </a:lnTo>
                <a:lnTo>
                  <a:pt x="195994" y="190907"/>
                </a:lnTo>
                <a:lnTo>
                  <a:pt x="196297" y="174700"/>
                </a:lnTo>
                <a:lnTo>
                  <a:pt x="196378" y="165044"/>
                </a:lnTo>
                <a:lnTo>
                  <a:pt x="195479" y="155750"/>
                </a:lnTo>
                <a:lnTo>
                  <a:pt x="193927" y="146695"/>
                </a:lnTo>
                <a:lnTo>
                  <a:pt x="191941" y="137802"/>
                </a:lnTo>
                <a:lnTo>
                  <a:pt x="188711" y="126158"/>
                </a:lnTo>
                <a:lnTo>
                  <a:pt x="180043" y="97981"/>
                </a:lnTo>
                <a:lnTo>
                  <a:pt x="175064" y="84371"/>
                </a:lnTo>
                <a:lnTo>
                  <a:pt x="169841" y="71487"/>
                </a:lnTo>
                <a:lnTo>
                  <a:pt x="164452" y="59088"/>
                </a:lnTo>
                <a:lnTo>
                  <a:pt x="158956" y="49870"/>
                </a:lnTo>
                <a:lnTo>
                  <a:pt x="153386" y="42772"/>
                </a:lnTo>
                <a:lnTo>
                  <a:pt x="147768" y="37087"/>
                </a:lnTo>
                <a:lnTo>
                  <a:pt x="142118" y="33297"/>
                </a:lnTo>
                <a:lnTo>
                  <a:pt x="136446" y="30771"/>
                </a:lnTo>
                <a:lnTo>
                  <a:pt x="130760" y="29086"/>
                </a:lnTo>
                <a:lnTo>
                  <a:pt x="126016" y="27964"/>
                </a:lnTo>
                <a:lnTo>
                  <a:pt x="121902" y="27215"/>
                </a:lnTo>
                <a:lnTo>
                  <a:pt x="118206" y="26716"/>
                </a:lnTo>
                <a:lnTo>
                  <a:pt x="113837" y="26383"/>
                </a:lnTo>
                <a:lnTo>
                  <a:pt x="109020" y="26161"/>
                </a:lnTo>
                <a:lnTo>
                  <a:pt x="103903" y="26013"/>
                </a:lnTo>
                <a:lnTo>
                  <a:pt x="99539" y="27820"/>
                </a:lnTo>
                <a:lnTo>
                  <a:pt x="95678" y="30929"/>
                </a:lnTo>
                <a:lnTo>
                  <a:pt x="92151" y="34907"/>
                </a:lnTo>
                <a:lnTo>
                  <a:pt x="88847" y="39464"/>
                </a:lnTo>
                <a:lnTo>
                  <a:pt x="85692" y="44407"/>
                </a:lnTo>
                <a:lnTo>
                  <a:pt x="82636" y="49607"/>
                </a:lnTo>
                <a:lnTo>
                  <a:pt x="79646" y="54979"/>
                </a:lnTo>
                <a:lnTo>
                  <a:pt x="73784" y="66028"/>
                </a:lnTo>
                <a:lnTo>
                  <a:pt x="71841" y="72593"/>
                </a:lnTo>
                <a:lnTo>
                  <a:pt x="70545" y="79828"/>
                </a:lnTo>
                <a:lnTo>
                  <a:pt x="69680" y="87509"/>
                </a:lnTo>
                <a:lnTo>
                  <a:pt x="69104" y="96439"/>
                </a:lnTo>
                <a:lnTo>
                  <a:pt x="68720" y="106203"/>
                </a:lnTo>
                <a:lnTo>
                  <a:pt x="68464" y="116522"/>
                </a:lnTo>
                <a:lnTo>
                  <a:pt x="69246" y="129116"/>
                </a:lnTo>
                <a:lnTo>
                  <a:pt x="70720" y="143227"/>
                </a:lnTo>
                <a:lnTo>
                  <a:pt x="72655" y="158350"/>
                </a:lnTo>
                <a:lnTo>
                  <a:pt x="74897" y="170337"/>
                </a:lnTo>
                <a:lnTo>
                  <a:pt x="77345" y="180233"/>
                </a:lnTo>
                <a:lnTo>
                  <a:pt x="79929" y="188735"/>
                </a:lnTo>
                <a:lnTo>
                  <a:pt x="82604" y="195356"/>
                </a:lnTo>
                <a:lnTo>
                  <a:pt x="85340" y="200722"/>
                </a:lnTo>
                <a:lnTo>
                  <a:pt x="88116" y="205252"/>
                </a:lnTo>
                <a:lnTo>
                  <a:pt x="90920" y="208272"/>
                </a:lnTo>
                <a:lnTo>
                  <a:pt x="93742" y="210286"/>
                </a:lnTo>
                <a:lnTo>
                  <a:pt x="99417" y="212523"/>
                </a:lnTo>
                <a:lnTo>
                  <a:pt x="105114" y="213517"/>
                </a:lnTo>
                <a:lnTo>
                  <a:pt x="107967" y="212830"/>
                </a:lnTo>
                <a:lnTo>
                  <a:pt x="113676" y="209526"/>
                </a:lnTo>
                <a:lnTo>
                  <a:pt x="119389" y="204883"/>
                </a:lnTo>
                <a:lnTo>
                  <a:pt x="122246" y="202311"/>
                </a:lnTo>
                <a:lnTo>
                  <a:pt x="124150" y="197739"/>
                </a:lnTo>
                <a:lnTo>
                  <a:pt x="125420" y="191833"/>
                </a:lnTo>
                <a:lnTo>
                  <a:pt x="126267" y="185039"/>
                </a:lnTo>
                <a:lnTo>
                  <a:pt x="127783" y="178604"/>
                </a:lnTo>
                <a:lnTo>
                  <a:pt x="129747" y="172410"/>
                </a:lnTo>
                <a:lnTo>
                  <a:pt x="132009" y="166375"/>
                </a:lnTo>
                <a:lnTo>
                  <a:pt x="133517" y="158542"/>
                </a:lnTo>
                <a:lnTo>
                  <a:pt x="134522" y="149510"/>
                </a:lnTo>
                <a:lnTo>
                  <a:pt x="135192" y="139678"/>
                </a:lnTo>
                <a:lnTo>
                  <a:pt x="138476" y="108434"/>
                </a:lnTo>
                <a:lnTo>
                  <a:pt x="140686" y="89435"/>
                </a:lnTo>
                <a:lnTo>
                  <a:pt x="142159" y="74863"/>
                </a:lnTo>
                <a:lnTo>
                  <a:pt x="143141" y="63244"/>
                </a:lnTo>
                <a:lnTo>
                  <a:pt x="144232" y="46206"/>
                </a:lnTo>
                <a:lnTo>
                  <a:pt x="144523" y="40329"/>
                </a:lnTo>
                <a:lnTo>
                  <a:pt x="145104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"/>
          <p:cNvSpPr/>
          <p:nvPr/>
        </p:nvSpPr>
        <p:spPr>
          <a:xfrm>
            <a:off x="4967654" y="4389120"/>
            <a:ext cx="453024" cy="368068"/>
          </a:xfrm>
          <a:custGeom>
            <a:avLst/>
            <a:gdLst/>
            <a:ahLst/>
            <a:cxnLst/>
            <a:rect l="0" t="0" r="0" b="0"/>
            <a:pathLst>
              <a:path w="453024" h="368068">
                <a:moveTo>
                  <a:pt x="67261" y="0"/>
                </a:moveTo>
                <a:lnTo>
                  <a:pt x="67261" y="18203"/>
                </a:lnTo>
                <a:lnTo>
                  <a:pt x="66308" y="29280"/>
                </a:lnTo>
                <a:lnTo>
                  <a:pt x="64721" y="42380"/>
                </a:lnTo>
                <a:lnTo>
                  <a:pt x="62710" y="56828"/>
                </a:lnTo>
                <a:lnTo>
                  <a:pt x="50778" y="127222"/>
                </a:lnTo>
                <a:lnTo>
                  <a:pt x="43107" y="166715"/>
                </a:lnTo>
                <a:lnTo>
                  <a:pt x="39729" y="182581"/>
                </a:lnTo>
                <a:lnTo>
                  <a:pt x="35571" y="199826"/>
                </a:lnTo>
                <a:lnTo>
                  <a:pt x="25871" y="236766"/>
                </a:lnTo>
                <a:lnTo>
                  <a:pt x="22523" y="251189"/>
                </a:lnTo>
                <a:lnTo>
                  <a:pt x="20291" y="262709"/>
                </a:lnTo>
                <a:lnTo>
                  <a:pt x="18802" y="272294"/>
                </a:lnTo>
                <a:lnTo>
                  <a:pt x="16857" y="281542"/>
                </a:lnTo>
                <a:lnTo>
                  <a:pt x="14608" y="290565"/>
                </a:lnTo>
                <a:lnTo>
                  <a:pt x="12157" y="299437"/>
                </a:lnTo>
                <a:lnTo>
                  <a:pt x="10522" y="307257"/>
                </a:lnTo>
                <a:lnTo>
                  <a:pt x="9432" y="314375"/>
                </a:lnTo>
                <a:lnTo>
                  <a:pt x="8706" y="321026"/>
                </a:lnTo>
                <a:lnTo>
                  <a:pt x="7269" y="327364"/>
                </a:lnTo>
                <a:lnTo>
                  <a:pt x="5359" y="333496"/>
                </a:lnTo>
                <a:lnTo>
                  <a:pt x="1649" y="344435"/>
                </a:lnTo>
                <a:lnTo>
                  <a:pt x="0" y="352472"/>
                </a:lnTo>
                <a:lnTo>
                  <a:pt x="513" y="355949"/>
                </a:lnTo>
                <a:lnTo>
                  <a:pt x="1807" y="359219"/>
                </a:lnTo>
                <a:lnTo>
                  <a:pt x="3622" y="362352"/>
                </a:lnTo>
                <a:lnTo>
                  <a:pt x="5785" y="364440"/>
                </a:lnTo>
                <a:lnTo>
                  <a:pt x="8180" y="365833"/>
                </a:lnTo>
                <a:lnTo>
                  <a:pt x="13380" y="367379"/>
                </a:lnTo>
                <a:lnTo>
                  <a:pt x="18866" y="368067"/>
                </a:lnTo>
                <a:lnTo>
                  <a:pt x="25473" y="366345"/>
                </a:lnTo>
                <a:lnTo>
                  <a:pt x="34639" y="363293"/>
                </a:lnTo>
                <a:lnTo>
                  <a:pt x="45513" y="359352"/>
                </a:lnTo>
                <a:lnTo>
                  <a:pt x="54667" y="356726"/>
                </a:lnTo>
                <a:lnTo>
                  <a:pt x="62675" y="354974"/>
                </a:lnTo>
                <a:lnTo>
                  <a:pt x="69919" y="353807"/>
                </a:lnTo>
                <a:lnTo>
                  <a:pt x="77605" y="352077"/>
                </a:lnTo>
                <a:lnTo>
                  <a:pt x="85587" y="349970"/>
                </a:lnTo>
                <a:lnTo>
                  <a:pt x="93765" y="347613"/>
                </a:lnTo>
                <a:lnTo>
                  <a:pt x="108743" y="344137"/>
                </a:lnTo>
                <a:lnTo>
                  <a:pt x="168663" y="331096"/>
                </a:lnTo>
                <a:lnTo>
                  <a:pt x="183440" y="327410"/>
                </a:lnTo>
                <a:lnTo>
                  <a:pt x="196148" y="324001"/>
                </a:lnTo>
                <a:lnTo>
                  <a:pt x="211288" y="320776"/>
                </a:lnTo>
                <a:lnTo>
                  <a:pt x="228049" y="317673"/>
                </a:lnTo>
                <a:lnTo>
                  <a:pt x="245891" y="314652"/>
                </a:lnTo>
                <a:lnTo>
                  <a:pt x="259690" y="311685"/>
                </a:lnTo>
                <a:lnTo>
                  <a:pt x="270794" y="308755"/>
                </a:lnTo>
                <a:lnTo>
                  <a:pt x="280102" y="305849"/>
                </a:lnTo>
                <a:lnTo>
                  <a:pt x="290117" y="303912"/>
                </a:lnTo>
                <a:lnTo>
                  <a:pt x="300604" y="302620"/>
                </a:lnTo>
                <a:lnTo>
                  <a:pt x="311406" y="301759"/>
                </a:lnTo>
                <a:lnTo>
                  <a:pt x="320511" y="301185"/>
                </a:lnTo>
                <a:lnTo>
                  <a:pt x="335709" y="300547"/>
                </a:lnTo>
                <a:lnTo>
                  <a:pt x="424415" y="300082"/>
                </a:lnTo>
                <a:lnTo>
                  <a:pt x="438086" y="302597"/>
                </a:lnTo>
                <a:lnTo>
                  <a:pt x="453023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"/>
          <p:cNvSpPr/>
          <p:nvPr/>
        </p:nvSpPr>
        <p:spPr>
          <a:xfrm>
            <a:off x="4212534" y="2738404"/>
            <a:ext cx="3597991" cy="2773714"/>
          </a:xfrm>
          <a:custGeom>
            <a:avLst/>
            <a:gdLst/>
            <a:ahLst/>
            <a:cxnLst/>
            <a:rect l="0" t="0" r="0" b="0"/>
            <a:pathLst>
              <a:path w="3597991" h="2773714">
                <a:moveTo>
                  <a:pt x="222306" y="2773713"/>
                </a:moveTo>
                <a:lnTo>
                  <a:pt x="199905" y="2741630"/>
                </a:lnTo>
                <a:lnTo>
                  <a:pt x="164667" y="2658748"/>
                </a:lnTo>
                <a:lnTo>
                  <a:pt x="143360" y="2580444"/>
                </a:lnTo>
                <a:lnTo>
                  <a:pt x="125608" y="2496238"/>
                </a:lnTo>
                <a:lnTo>
                  <a:pt x="109225" y="2418760"/>
                </a:lnTo>
                <a:lnTo>
                  <a:pt x="67561" y="2147713"/>
                </a:lnTo>
                <a:lnTo>
                  <a:pt x="54788" y="2049721"/>
                </a:lnTo>
                <a:lnTo>
                  <a:pt x="6018" y="1624017"/>
                </a:lnTo>
                <a:lnTo>
                  <a:pt x="2353" y="1565825"/>
                </a:lnTo>
                <a:lnTo>
                  <a:pt x="724" y="1500591"/>
                </a:lnTo>
                <a:lnTo>
                  <a:pt x="0" y="1414449"/>
                </a:lnTo>
                <a:lnTo>
                  <a:pt x="2218" y="1319013"/>
                </a:lnTo>
                <a:lnTo>
                  <a:pt x="11403" y="1122596"/>
                </a:lnTo>
                <a:lnTo>
                  <a:pt x="15981" y="1074798"/>
                </a:lnTo>
                <a:lnTo>
                  <a:pt x="21892" y="1027694"/>
                </a:lnTo>
                <a:lnTo>
                  <a:pt x="28688" y="981050"/>
                </a:lnTo>
                <a:lnTo>
                  <a:pt x="43861" y="891124"/>
                </a:lnTo>
                <a:lnTo>
                  <a:pt x="59177" y="811152"/>
                </a:lnTo>
                <a:lnTo>
                  <a:pt x="72334" y="753384"/>
                </a:lnTo>
                <a:lnTo>
                  <a:pt x="95002" y="660622"/>
                </a:lnTo>
                <a:lnTo>
                  <a:pt x="111434" y="599487"/>
                </a:lnTo>
                <a:lnTo>
                  <a:pt x="139290" y="514058"/>
                </a:lnTo>
                <a:lnTo>
                  <a:pt x="176753" y="434453"/>
                </a:lnTo>
                <a:lnTo>
                  <a:pt x="224103" y="352876"/>
                </a:lnTo>
                <a:lnTo>
                  <a:pt x="236122" y="336980"/>
                </a:lnTo>
                <a:lnTo>
                  <a:pt x="247814" y="326106"/>
                </a:lnTo>
                <a:lnTo>
                  <a:pt x="336414" y="274162"/>
                </a:lnTo>
                <a:lnTo>
                  <a:pt x="439938" y="231553"/>
                </a:lnTo>
                <a:lnTo>
                  <a:pt x="503719" y="209129"/>
                </a:lnTo>
                <a:lnTo>
                  <a:pt x="573959" y="196122"/>
                </a:lnTo>
                <a:lnTo>
                  <a:pt x="674696" y="186906"/>
                </a:lnTo>
                <a:lnTo>
                  <a:pt x="785187" y="169511"/>
                </a:lnTo>
                <a:lnTo>
                  <a:pt x="909522" y="148853"/>
                </a:lnTo>
                <a:lnTo>
                  <a:pt x="985888" y="139941"/>
                </a:lnTo>
                <a:lnTo>
                  <a:pt x="1105777" y="126754"/>
                </a:lnTo>
                <a:lnTo>
                  <a:pt x="1483472" y="79787"/>
                </a:lnTo>
                <a:lnTo>
                  <a:pt x="1622929" y="66382"/>
                </a:lnTo>
                <a:lnTo>
                  <a:pt x="1840092" y="46806"/>
                </a:lnTo>
                <a:lnTo>
                  <a:pt x="2164848" y="13070"/>
                </a:lnTo>
                <a:lnTo>
                  <a:pt x="2262501" y="7247"/>
                </a:lnTo>
                <a:lnTo>
                  <a:pt x="2506595" y="460"/>
                </a:lnTo>
                <a:lnTo>
                  <a:pt x="2574793" y="0"/>
                </a:lnTo>
                <a:lnTo>
                  <a:pt x="3046743" y="5586"/>
                </a:lnTo>
                <a:lnTo>
                  <a:pt x="3262611" y="11549"/>
                </a:lnTo>
                <a:lnTo>
                  <a:pt x="3370402" y="15369"/>
                </a:lnTo>
                <a:lnTo>
                  <a:pt x="3448921" y="25193"/>
                </a:lnTo>
                <a:lnTo>
                  <a:pt x="3501120" y="43150"/>
                </a:lnTo>
                <a:lnTo>
                  <a:pt x="3534628" y="59446"/>
                </a:lnTo>
                <a:lnTo>
                  <a:pt x="3550554" y="70677"/>
                </a:lnTo>
                <a:lnTo>
                  <a:pt x="3570231" y="92261"/>
                </a:lnTo>
                <a:lnTo>
                  <a:pt x="3583573" y="116754"/>
                </a:lnTo>
                <a:lnTo>
                  <a:pt x="3587865" y="133612"/>
                </a:lnTo>
                <a:lnTo>
                  <a:pt x="3596738" y="212400"/>
                </a:lnTo>
                <a:lnTo>
                  <a:pt x="3597990" y="289722"/>
                </a:lnTo>
                <a:lnTo>
                  <a:pt x="3594908" y="348282"/>
                </a:lnTo>
                <a:lnTo>
                  <a:pt x="3587822" y="416854"/>
                </a:lnTo>
                <a:lnTo>
                  <a:pt x="3553920" y="682116"/>
                </a:lnTo>
                <a:lnTo>
                  <a:pt x="3548282" y="735425"/>
                </a:lnTo>
                <a:lnTo>
                  <a:pt x="3539478" y="837837"/>
                </a:lnTo>
                <a:lnTo>
                  <a:pt x="3536748" y="887817"/>
                </a:lnTo>
                <a:lnTo>
                  <a:pt x="3533717" y="986529"/>
                </a:lnTo>
                <a:lnTo>
                  <a:pt x="3531504" y="1415315"/>
                </a:lnTo>
                <a:lnTo>
                  <a:pt x="3533925" y="1482911"/>
                </a:lnTo>
                <a:lnTo>
                  <a:pt x="3547792" y="1708056"/>
                </a:lnTo>
                <a:lnTo>
                  <a:pt x="3552912" y="1810503"/>
                </a:lnTo>
                <a:lnTo>
                  <a:pt x="3556140" y="1875085"/>
                </a:lnTo>
                <a:lnTo>
                  <a:pt x="3565974" y="1960571"/>
                </a:lnTo>
                <a:lnTo>
                  <a:pt x="3578226" y="2060101"/>
                </a:lnTo>
                <a:lnTo>
                  <a:pt x="3589336" y="2145717"/>
                </a:lnTo>
                <a:lnTo>
                  <a:pt x="3589474" y="2165039"/>
                </a:lnTo>
                <a:lnTo>
                  <a:pt x="3583802" y="2210629"/>
                </a:lnTo>
                <a:lnTo>
                  <a:pt x="3578124" y="2226274"/>
                </a:lnTo>
                <a:lnTo>
                  <a:pt x="3573943" y="2234446"/>
                </a:lnTo>
                <a:lnTo>
                  <a:pt x="3561677" y="2248606"/>
                </a:lnTo>
                <a:lnTo>
                  <a:pt x="3554406" y="2255049"/>
                </a:lnTo>
                <a:lnTo>
                  <a:pt x="3541247" y="2262208"/>
                </a:lnTo>
                <a:lnTo>
                  <a:pt x="3440417" y="2289178"/>
                </a:lnTo>
                <a:lnTo>
                  <a:pt x="3339465" y="2309601"/>
                </a:lnTo>
                <a:lnTo>
                  <a:pt x="3248366" y="2319340"/>
                </a:lnTo>
                <a:lnTo>
                  <a:pt x="3151128" y="2329733"/>
                </a:lnTo>
                <a:lnTo>
                  <a:pt x="2712008" y="2396312"/>
                </a:lnTo>
                <a:lnTo>
                  <a:pt x="2565820" y="2420559"/>
                </a:lnTo>
                <a:lnTo>
                  <a:pt x="2466876" y="2437686"/>
                </a:lnTo>
                <a:lnTo>
                  <a:pt x="2328707" y="2457085"/>
                </a:lnTo>
                <a:lnTo>
                  <a:pt x="2219506" y="2472147"/>
                </a:lnTo>
                <a:lnTo>
                  <a:pt x="2106900" y="2489506"/>
                </a:lnTo>
                <a:lnTo>
                  <a:pt x="2000339" y="2509921"/>
                </a:lnTo>
                <a:lnTo>
                  <a:pt x="1909797" y="2528838"/>
                </a:lnTo>
                <a:lnTo>
                  <a:pt x="1815985" y="2545794"/>
                </a:lnTo>
                <a:lnTo>
                  <a:pt x="1718559" y="2568108"/>
                </a:lnTo>
                <a:lnTo>
                  <a:pt x="1613566" y="2589722"/>
                </a:lnTo>
                <a:lnTo>
                  <a:pt x="1506595" y="2600423"/>
                </a:lnTo>
                <a:lnTo>
                  <a:pt x="1408018" y="2608806"/>
                </a:lnTo>
                <a:lnTo>
                  <a:pt x="1326738" y="2612774"/>
                </a:lnTo>
                <a:lnTo>
                  <a:pt x="1228042" y="2614902"/>
                </a:lnTo>
                <a:lnTo>
                  <a:pt x="1121229" y="2611371"/>
                </a:lnTo>
                <a:lnTo>
                  <a:pt x="964414" y="2610857"/>
                </a:lnTo>
                <a:lnTo>
                  <a:pt x="864585" y="2619568"/>
                </a:lnTo>
                <a:lnTo>
                  <a:pt x="759787" y="2628069"/>
                </a:lnTo>
                <a:lnTo>
                  <a:pt x="658045" y="2647466"/>
                </a:lnTo>
                <a:lnTo>
                  <a:pt x="553623" y="2665199"/>
                </a:lnTo>
                <a:lnTo>
                  <a:pt x="449360" y="2687493"/>
                </a:lnTo>
                <a:lnTo>
                  <a:pt x="383562" y="2698304"/>
                </a:lnTo>
                <a:lnTo>
                  <a:pt x="373985" y="2702098"/>
                </a:lnTo>
                <a:lnTo>
                  <a:pt x="370098" y="2703110"/>
                </a:lnTo>
                <a:lnTo>
                  <a:pt x="342320" y="27051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two planes intersect, then their intersection is a line.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725512"/>
            <a:ext cx="4114800" cy="286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review defined terms.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learn about angles and postulates.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share their answers using the </a:t>
            </a:r>
            <a:r>
              <a:rPr lang="en-US" dirty="0" err="1" smtClean="0"/>
              <a:t>smartboard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show understanding of angles and postulates in writing.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9661"/>
          <a:stretch>
            <a:fillRect/>
          </a:stretch>
        </p:blipFill>
        <p:spPr bwMode="auto">
          <a:xfrm>
            <a:off x="609600" y="0"/>
            <a:ext cx="7134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235"/>
          <p:cNvSpPr/>
          <p:nvPr/>
        </p:nvSpPr>
        <p:spPr>
          <a:xfrm>
            <a:off x="2257458" y="5632132"/>
            <a:ext cx="291285" cy="291466"/>
          </a:xfrm>
          <a:custGeom>
            <a:avLst/>
            <a:gdLst/>
            <a:ahLst/>
            <a:cxnLst/>
            <a:rect l="0" t="0" r="0" b="0"/>
            <a:pathLst>
              <a:path w="291285" h="291466">
                <a:moveTo>
                  <a:pt x="8539" y="0"/>
                </a:moveTo>
                <a:lnTo>
                  <a:pt x="13090" y="4551"/>
                </a:lnTo>
                <a:lnTo>
                  <a:pt x="14430" y="6844"/>
                </a:lnTo>
                <a:lnTo>
                  <a:pt x="15920" y="11932"/>
                </a:lnTo>
                <a:lnTo>
                  <a:pt x="14042" y="19908"/>
                </a:lnTo>
                <a:lnTo>
                  <a:pt x="10985" y="28851"/>
                </a:lnTo>
                <a:lnTo>
                  <a:pt x="9626" y="36000"/>
                </a:lnTo>
                <a:lnTo>
                  <a:pt x="8311" y="41145"/>
                </a:lnTo>
                <a:lnTo>
                  <a:pt x="6482" y="47432"/>
                </a:lnTo>
                <a:lnTo>
                  <a:pt x="4310" y="54482"/>
                </a:lnTo>
                <a:lnTo>
                  <a:pt x="2862" y="64896"/>
                </a:lnTo>
                <a:lnTo>
                  <a:pt x="1897" y="77554"/>
                </a:lnTo>
                <a:lnTo>
                  <a:pt x="539" y="109974"/>
                </a:lnTo>
                <a:lnTo>
                  <a:pt x="136" y="125613"/>
                </a:lnTo>
                <a:lnTo>
                  <a:pt x="0" y="139430"/>
                </a:lnTo>
                <a:lnTo>
                  <a:pt x="941" y="142483"/>
                </a:lnTo>
                <a:lnTo>
                  <a:pt x="5864" y="151332"/>
                </a:lnTo>
                <a:lnTo>
                  <a:pt x="7350" y="157111"/>
                </a:lnTo>
                <a:lnTo>
                  <a:pt x="8011" y="165395"/>
                </a:lnTo>
                <a:lnTo>
                  <a:pt x="8304" y="174474"/>
                </a:lnTo>
                <a:lnTo>
                  <a:pt x="8493" y="188063"/>
                </a:lnTo>
                <a:lnTo>
                  <a:pt x="8508" y="191098"/>
                </a:lnTo>
                <a:lnTo>
                  <a:pt x="9471" y="195979"/>
                </a:lnTo>
                <a:lnTo>
                  <a:pt x="11065" y="202090"/>
                </a:lnTo>
                <a:lnTo>
                  <a:pt x="13081" y="209022"/>
                </a:lnTo>
                <a:lnTo>
                  <a:pt x="14424" y="215548"/>
                </a:lnTo>
                <a:lnTo>
                  <a:pt x="15320" y="221804"/>
                </a:lnTo>
                <a:lnTo>
                  <a:pt x="15917" y="227879"/>
                </a:lnTo>
                <a:lnTo>
                  <a:pt x="17268" y="233835"/>
                </a:lnTo>
                <a:lnTo>
                  <a:pt x="19121" y="239710"/>
                </a:lnTo>
                <a:lnTo>
                  <a:pt x="21308" y="245531"/>
                </a:lnTo>
                <a:lnTo>
                  <a:pt x="23739" y="254540"/>
                </a:lnTo>
                <a:lnTo>
                  <a:pt x="24387" y="258276"/>
                </a:lnTo>
                <a:lnTo>
                  <a:pt x="25772" y="260766"/>
                </a:lnTo>
                <a:lnTo>
                  <a:pt x="27648" y="262427"/>
                </a:lnTo>
                <a:lnTo>
                  <a:pt x="32951" y="265092"/>
                </a:lnTo>
                <a:lnTo>
                  <a:pt x="36216" y="260376"/>
                </a:lnTo>
                <a:lnTo>
                  <a:pt x="41523" y="250928"/>
                </a:lnTo>
                <a:lnTo>
                  <a:pt x="42248" y="244556"/>
                </a:lnTo>
                <a:lnTo>
                  <a:pt x="42571" y="236327"/>
                </a:lnTo>
                <a:lnTo>
                  <a:pt x="42752" y="226339"/>
                </a:lnTo>
                <a:lnTo>
                  <a:pt x="42795" y="220292"/>
                </a:lnTo>
                <a:lnTo>
                  <a:pt x="40274" y="211891"/>
                </a:lnTo>
                <a:lnTo>
                  <a:pt x="38268" y="206983"/>
                </a:lnTo>
                <a:lnTo>
                  <a:pt x="36931" y="201806"/>
                </a:lnTo>
                <a:lnTo>
                  <a:pt x="36039" y="196450"/>
                </a:lnTo>
                <a:lnTo>
                  <a:pt x="35445" y="190974"/>
                </a:lnTo>
                <a:lnTo>
                  <a:pt x="36001" y="184466"/>
                </a:lnTo>
                <a:lnTo>
                  <a:pt x="37325" y="177270"/>
                </a:lnTo>
                <a:lnTo>
                  <a:pt x="39159" y="169615"/>
                </a:lnTo>
                <a:lnTo>
                  <a:pt x="40383" y="163559"/>
                </a:lnTo>
                <a:lnTo>
                  <a:pt x="41198" y="158570"/>
                </a:lnTo>
                <a:lnTo>
                  <a:pt x="42104" y="150485"/>
                </a:lnTo>
                <a:lnTo>
                  <a:pt x="42507" y="143718"/>
                </a:lnTo>
                <a:lnTo>
                  <a:pt x="45226" y="134995"/>
                </a:lnTo>
                <a:lnTo>
                  <a:pt x="47284" y="130001"/>
                </a:lnTo>
                <a:lnTo>
                  <a:pt x="49572" y="121913"/>
                </a:lnTo>
                <a:lnTo>
                  <a:pt x="50181" y="118423"/>
                </a:lnTo>
                <a:lnTo>
                  <a:pt x="53399" y="112005"/>
                </a:lnTo>
                <a:lnTo>
                  <a:pt x="55591" y="108960"/>
                </a:lnTo>
                <a:lnTo>
                  <a:pt x="58026" y="100497"/>
                </a:lnTo>
                <a:lnTo>
                  <a:pt x="58675" y="95573"/>
                </a:lnTo>
                <a:lnTo>
                  <a:pt x="61013" y="88480"/>
                </a:lnTo>
                <a:lnTo>
                  <a:pt x="64477" y="79942"/>
                </a:lnTo>
                <a:lnTo>
                  <a:pt x="68691" y="70440"/>
                </a:lnTo>
                <a:lnTo>
                  <a:pt x="72453" y="63152"/>
                </a:lnTo>
                <a:lnTo>
                  <a:pt x="75913" y="57342"/>
                </a:lnTo>
                <a:lnTo>
                  <a:pt x="81345" y="48346"/>
                </a:lnTo>
                <a:lnTo>
                  <a:pt x="83760" y="41172"/>
                </a:lnTo>
                <a:lnTo>
                  <a:pt x="87373" y="34809"/>
                </a:lnTo>
                <a:lnTo>
                  <a:pt x="89670" y="31778"/>
                </a:lnTo>
                <a:lnTo>
                  <a:pt x="92222" y="25871"/>
                </a:lnTo>
                <a:lnTo>
                  <a:pt x="92903" y="22962"/>
                </a:lnTo>
                <a:lnTo>
                  <a:pt x="96199" y="17191"/>
                </a:lnTo>
                <a:lnTo>
                  <a:pt x="98411" y="14318"/>
                </a:lnTo>
                <a:lnTo>
                  <a:pt x="100839" y="12403"/>
                </a:lnTo>
                <a:lnTo>
                  <a:pt x="103410" y="11126"/>
                </a:lnTo>
                <a:lnTo>
                  <a:pt x="108806" y="9708"/>
                </a:lnTo>
                <a:lnTo>
                  <a:pt x="114380" y="9077"/>
                </a:lnTo>
                <a:lnTo>
                  <a:pt x="122572" y="6257"/>
                </a:lnTo>
                <a:lnTo>
                  <a:pt x="127423" y="4171"/>
                </a:lnTo>
                <a:lnTo>
                  <a:pt x="132563" y="2781"/>
                </a:lnTo>
                <a:lnTo>
                  <a:pt x="137894" y="1854"/>
                </a:lnTo>
                <a:lnTo>
                  <a:pt x="143353" y="1236"/>
                </a:lnTo>
                <a:lnTo>
                  <a:pt x="151959" y="550"/>
                </a:lnTo>
                <a:lnTo>
                  <a:pt x="155587" y="366"/>
                </a:lnTo>
                <a:lnTo>
                  <a:pt x="178897" y="109"/>
                </a:lnTo>
                <a:lnTo>
                  <a:pt x="200832" y="33"/>
                </a:lnTo>
                <a:lnTo>
                  <a:pt x="208172" y="1927"/>
                </a:lnTo>
                <a:lnTo>
                  <a:pt x="215923" y="5095"/>
                </a:lnTo>
                <a:lnTo>
                  <a:pt x="223947" y="9112"/>
                </a:lnTo>
                <a:lnTo>
                  <a:pt x="230250" y="12742"/>
                </a:lnTo>
                <a:lnTo>
                  <a:pt x="235403" y="16115"/>
                </a:lnTo>
                <a:lnTo>
                  <a:pt x="243670" y="22402"/>
                </a:lnTo>
                <a:lnTo>
                  <a:pt x="250519" y="28371"/>
                </a:lnTo>
                <a:lnTo>
                  <a:pt x="252727" y="31297"/>
                </a:lnTo>
                <a:lnTo>
                  <a:pt x="255179" y="37087"/>
                </a:lnTo>
                <a:lnTo>
                  <a:pt x="258809" y="45376"/>
                </a:lnTo>
                <a:lnTo>
                  <a:pt x="263598" y="54457"/>
                </a:lnTo>
                <a:lnTo>
                  <a:pt x="268901" y="61668"/>
                </a:lnTo>
                <a:lnTo>
                  <a:pt x="274433" y="70588"/>
                </a:lnTo>
                <a:lnTo>
                  <a:pt x="277242" y="75634"/>
                </a:lnTo>
                <a:lnTo>
                  <a:pt x="282902" y="83780"/>
                </a:lnTo>
                <a:lnTo>
                  <a:pt x="285746" y="87286"/>
                </a:lnTo>
                <a:lnTo>
                  <a:pt x="288904" y="93721"/>
                </a:lnTo>
                <a:lnTo>
                  <a:pt x="289747" y="96771"/>
                </a:lnTo>
                <a:lnTo>
                  <a:pt x="290308" y="104519"/>
                </a:lnTo>
                <a:lnTo>
                  <a:pt x="290683" y="115399"/>
                </a:lnTo>
                <a:lnTo>
                  <a:pt x="291284" y="151171"/>
                </a:lnTo>
                <a:lnTo>
                  <a:pt x="290380" y="160788"/>
                </a:lnTo>
                <a:lnTo>
                  <a:pt x="288826" y="172915"/>
                </a:lnTo>
                <a:lnTo>
                  <a:pt x="285511" y="196866"/>
                </a:lnTo>
                <a:lnTo>
                  <a:pt x="284627" y="204586"/>
                </a:lnTo>
                <a:lnTo>
                  <a:pt x="284038" y="210686"/>
                </a:lnTo>
                <a:lnTo>
                  <a:pt x="283645" y="219515"/>
                </a:lnTo>
                <a:lnTo>
                  <a:pt x="283092" y="251837"/>
                </a:lnTo>
                <a:lnTo>
                  <a:pt x="282859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6"/>
          <p:cNvSpPr/>
          <p:nvPr/>
        </p:nvSpPr>
        <p:spPr>
          <a:xfrm>
            <a:off x="2728956" y="5692140"/>
            <a:ext cx="394187" cy="308576"/>
          </a:xfrm>
          <a:custGeom>
            <a:avLst/>
            <a:gdLst/>
            <a:ahLst/>
            <a:cxnLst/>
            <a:rect l="0" t="0" r="0" b="0"/>
            <a:pathLst>
              <a:path w="394187" h="308576">
                <a:moveTo>
                  <a:pt x="179979" y="0"/>
                </a:moveTo>
                <a:lnTo>
                  <a:pt x="184917" y="0"/>
                </a:lnTo>
                <a:lnTo>
                  <a:pt x="176266" y="0"/>
                </a:lnTo>
                <a:lnTo>
                  <a:pt x="173693" y="952"/>
                </a:lnTo>
                <a:lnTo>
                  <a:pt x="168295" y="4551"/>
                </a:lnTo>
                <a:lnTo>
                  <a:pt x="160181" y="6785"/>
                </a:lnTo>
                <a:lnTo>
                  <a:pt x="151177" y="7778"/>
                </a:lnTo>
                <a:lnTo>
                  <a:pt x="144000" y="8219"/>
                </a:lnTo>
                <a:lnTo>
                  <a:pt x="137895" y="9289"/>
                </a:lnTo>
                <a:lnTo>
                  <a:pt x="130016" y="10956"/>
                </a:lnTo>
                <a:lnTo>
                  <a:pt x="120952" y="13019"/>
                </a:lnTo>
                <a:lnTo>
                  <a:pt x="113005" y="14394"/>
                </a:lnTo>
                <a:lnTo>
                  <a:pt x="105802" y="15311"/>
                </a:lnTo>
                <a:lnTo>
                  <a:pt x="93671" y="16329"/>
                </a:lnTo>
                <a:lnTo>
                  <a:pt x="85105" y="16782"/>
                </a:lnTo>
                <a:lnTo>
                  <a:pt x="81487" y="17856"/>
                </a:lnTo>
                <a:lnTo>
                  <a:pt x="70891" y="22965"/>
                </a:lnTo>
                <a:lnTo>
                  <a:pt x="61328" y="24494"/>
                </a:lnTo>
                <a:lnTo>
                  <a:pt x="57063" y="26807"/>
                </a:lnTo>
                <a:lnTo>
                  <a:pt x="49784" y="34456"/>
                </a:lnTo>
                <a:lnTo>
                  <a:pt x="43374" y="41666"/>
                </a:lnTo>
                <a:lnTo>
                  <a:pt x="34411" y="51080"/>
                </a:lnTo>
                <a:lnTo>
                  <a:pt x="22849" y="62794"/>
                </a:lnTo>
                <a:lnTo>
                  <a:pt x="17116" y="71088"/>
                </a:lnTo>
                <a:lnTo>
                  <a:pt x="14253" y="75967"/>
                </a:lnTo>
                <a:lnTo>
                  <a:pt x="11392" y="83982"/>
                </a:lnTo>
                <a:lnTo>
                  <a:pt x="8533" y="94088"/>
                </a:lnTo>
                <a:lnTo>
                  <a:pt x="5674" y="105588"/>
                </a:lnTo>
                <a:lnTo>
                  <a:pt x="3768" y="115159"/>
                </a:lnTo>
                <a:lnTo>
                  <a:pt x="2497" y="123445"/>
                </a:lnTo>
                <a:lnTo>
                  <a:pt x="1650" y="130874"/>
                </a:lnTo>
                <a:lnTo>
                  <a:pt x="1085" y="138684"/>
                </a:lnTo>
                <a:lnTo>
                  <a:pt x="709" y="146749"/>
                </a:lnTo>
                <a:lnTo>
                  <a:pt x="105" y="171121"/>
                </a:lnTo>
                <a:lnTo>
                  <a:pt x="0" y="181936"/>
                </a:lnTo>
                <a:lnTo>
                  <a:pt x="2516" y="190715"/>
                </a:lnTo>
                <a:lnTo>
                  <a:pt x="4520" y="195723"/>
                </a:lnTo>
                <a:lnTo>
                  <a:pt x="6809" y="200967"/>
                </a:lnTo>
                <a:lnTo>
                  <a:pt x="11892" y="211874"/>
                </a:lnTo>
                <a:lnTo>
                  <a:pt x="15533" y="216497"/>
                </a:lnTo>
                <a:lnTo>
                  <a:pt x="24659" y="224173"/>
                </a:lnTo>
                <a:lnTo>
                  <a:pt x="32525" y="233300"/>
                </a:lnTo>
                <a:lnTo>
                  <a:pt x="35956" y="238401"/>
                </a:lnTo>
                <a:lnTo>
                  <a:pt x="40149" y="243706"/>
                </a:lnTo>
                <a:lnTo>
                  <a:pt x="44849" y="249148"/>
                </a:lnTo>
                <a:lnTo>
                  <a:pt x="54198" y="258370"/>
                </a:lnTo>
                <a:lnTo>
                  <a:pt x="65769" y="265466"/>
                </a:lnTo>
                <a:lnTo>
                  <a:pt x="75561" y="273877"/>
                </a:lnTo>
                <a:lnTo>
                  <a:pt x="80840" y="276882"/>
                </a:lnTo>
                <a:lnTo>
                  <a:pt x="91784" y="280221"/>
                </a:lnTo>
                <a:lnTo>
                  <a:pt x="100459" y="284245"/>
                </a:lnTo>
                <a:lnTo>
                  <a:pt x="109394" y="289208"/>
                </a:lnTo>
                <a:lnTo>
                  <a:pt x="115777" y="291866"/>
                </a:lnTo>
                <a:lnTo>
                  <a:pt x="122890" y="294589"/>
                </a:lnTo>
                <a:lnTo>
                  <a:pt x="131442" y="296406"/>
                </a:lnTo>
                <a:lnTo>
                  <a:pt x="140953" y="297616"/>
                </a:lnTo>
                <a:lnTo>
                  <a:pt x="151104" y="298423"/>
                </a:lnTo>
                <a:lnTo>
                  <a:pt x="159776" y="299914"/>
                </a:lnTo>
                <a:lnTo>
                  <a:pt x="167463" y="301860"/>
                </a:lnTo>
                <a:lnTo>
                  <a:pt x="174492" y="304110"/>
                </a:lnTo>
                <a:lnTo>
                  <a:pt x="182036" y="305610"/>
                </a:lnTo>
                <a:lnTo>
                  <a:pt x="189923" y="306610"/>
                </a:lnTo>
                <a:lnTo>
                  <a:pt x="198038" y="307276"/>
                </a:lnTo>
                <a:lnTo>
                  <a:pt x="205353" y="307721"/>
                </a:lnTo>
                <a:lnTo>
                  <a:pt x="218561" y="308215"/>
                </a:lnTo>
                <a:lnTo>
                  <a:pt x="280842" y="308575"/>
                </a:lnTo>
                <a:lnTo>
                  <a:pt x="290083" y="307634"/>
                </a:lnTo>
                <a:lnTo>
                  <a:pt x="299102" y="306054"/>
                </a:lnTo>
                <a:lnTo>
                  <a:pt x="307972" y="304049"/>
                </a:lnTo>
                <a:lnTo>
                  <a:pt x="315790" y="301759"/>
                </a:lnTo>
                <a:lnTo>
                  <a:pt x="322907" y="299280"/>
                </a:lnTo>
                <a:lnTo>
                  <a:pt x="329557" y="296675"/>
                </a:lnTo>
                <a:lnTo>
                  <a:pt x="333990" y="293986"/>
                </a:lnTo>
                <a:lnTo>
                  <a:pt x="336945" y="291240"/>
                </a:lnTo>
                <a:lnTo>
                  <a:pt x="338916" y="288458"/>
                </a:lnTo>
                <a:lnTo>
                  <a:pt x="346185" y="282826"/>
                </a:lnTo>
                <a:lnTo>
                  <a:pt x="350790" y="279990"/>
                </a:lnTo>
                <a:lnTo>
                  <a:pt x="355765" y="275243"/>
                </a:lnTo>
                <a:lnTo>
                  <a:pt x="360987" y="269220"/>
                </a:lnTo>
                <a:lnTo>
                  <a:pt x="366374" y="262347"/>
                </a:lnTo>
                <a:lnTo>
                  <a:pt x="374898" y="254711"/>
                </a:lnTo>
                <a:lnTo>
                  <a:pt x="378505" y="252675"/>
                </a:lnTo>
                <a:lnTo>
                  <a:pt x="380909" y="250365"/>
                </a:lnTo>
                <a:lnTo>
                  <a:pt x="382512" y="247872"/>
                </a:lnTo>
                <a:lnTo>
                  <a:pt x="384294" y="242563"/>
                </a:lnTo>
                <a:lnTo>
                  <a:pt x="385296" y="233266"/>
                </a:lnTo>
                <a:lnTo>
                  <a:pt x="385663" y="217184"/>
                </a:lnTo>
                <a:lnTo>
                  <a:pt x="386634" y="215274"/>
                </a:lnTo>
                <a:lnTo>
                  <a:pt x="391599" y="208035"/>
                </a:lnTo>
                <a:lnTo>
                  <a:pt x="393094" y="202633"/>
                </a:lnTo>
                <a:lnTo>
                  <a:pt x="393936" y="194236"/>
                </a:lnTo>
                <a:lnTo>
                  <a:pt x="394186" y="185715"/>
                </a:lnTo>
                <a:lnTo>
                  <a:pt x="393268" y="182865"/>
                </a:lnTo>
                <a:lnTo>
                  <a:pt x="389709" y="177158"/>
                </a:lnTo>
                <a:lnTo>
                  <a:pt x="387492" y="168907"/>
                </a:lnTo>
                <a:lnTo>
                  <a:pt x="386901" y="164040"/>
                </a:lnTo>
                <a:lnTo>
                  <a:pt x="385554" y="158890"/>
                </a:lnTo>
                <a:lnTo>
                  <a:pt x="383704" y="153551"/>
                </a:lnTo>
                <a:lnTo>
                  <a:pt x="381518" y="148087"/>
                </a:lnTo>
                <a:lnTo>
                  <a:pt x="376549" y="139476"/>
                </a:lnTo>
                <a:lnTo>
                  <a:pt x="371166" y="131522"/>
                </a:lnTo>
                <a:lnTo>
                  <a:pt x="368397" y="126734"/>
                </a:lnTo>
                <a:lnTo>
                  <a:pt x="363732" y="117286"/>
                </a:lnTo>
                <a:lnTo>
                  <a:pt x="361660" y="109912"/>
                </a:lnTo>
                <a:lnTo>
                  <a:pt x="358198" y="103460"/>
                </a:lnTo>
                <a:lnTo>
                  <a:pt x="350894" y="94472"/>
                </a:lnTo>
                <a:lnTo>
                  <a:pt x="344444" y="87453"/>
                </a:lnTo>
                <a:lnTo>
                  <a:pt x="341022" y="81413"/>
                </a:lnTo>
                <a:lnTo>
                  <a:pt x="336326" y="73331"/>
                </a:lnTo>
                <a:lnTo>
                  <a:pt x="331064" y="66564"/>
                </a:lnTo>
                <a:lnTo>
                  <a:pt x="328327" y="64378"/>
                </a:lnTo>
                <a:lnTo>
                  <a:pt x="325550" y="62921"/>
                </a:lnTo>
                <a:lnTo>
                  <a:pt x="322746" y="61950"/>
                </a:lnTo>
                <a:lnTo>
                  <a:pt x="319924" y="59398"/>
                </a:lnTo>
                <a:lnTo>
                  <a:pt x="314249" y="51481"/>
                </a:lnTo>
                <a:lnTo>
                  <a:pt x="311402" y="48608"/>
                </a:lnTo>
                <a:lnTo>
                  <a:pt x="308552" y="46693"/>
                </a:lnTo>
                <a:lnTo>
                  <a:pt x="302845" y="43612"/>
                </a:lnTo>
                <a:lnTo>
                  <a:pt x="294277" y="37475"/>
                </a:lnTo>
                <a:lnTo>
                  <a:pt x="284753" y="34281"/>
                </a:lnTo>
                <a:lnTo>
                  <a:pt x="275440" y="30158"/>
                </a:lnTo>
                <a:lnTo>
                  <a:pt x="267491" y="27691"/>
                </a:lnTo>
                <a:lnTo>
                  <a:pt x="264038" y="27033"/>
                </a:lnTo>
                <a:lnTo>
                  <a:pt x="257661" y="23762"/>
                </a:lnTo>
                <a:lnTo>
                  <a:pt x="254627" y="21556"/>
                </a:lnTo>
                <a:lnTo>
                  <a:pt x="248715" y="19105"/>
                </a:lnTo>
                <a:lnTo>
                  <a:pt x="245806" y="18452"/>
                </a:lnTo>
                <a:lnTo>
                  <a:pt x="240056" y="18969"/>
                </a:lnTo>
                <a:lnTo>
                  <a:pt x="232413" y="20265"/>
                </a:lnTo>
                <a:lnTo>
                  <a:pt x="205696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7"/>
          <p:cNvSpPr/>
          <p:nvPr/>
        </p:nvSpPr>
        <p:spPr>
          <a:xfrm>
            <a:off x="6269354" y="5546817"/>
            <a:ext cx="460023" cy="359636"/>
          </a:xfrm>
          <a:custGeom>
            <a:avLst/>
            <a:gdLst/>
            <a:ahLst/>
            <a:cxnLst/>
            <a:rect l="0" t="0" r="0" b="0"/>
            <a:pathLst>
              <a:path w="460023" h="359636">
                <a:moveTo>
                  <a:pt x="222886" y="42453"/>
                </a:moveTo>
                <a:lnTo>
                  <a:pt x="222886" y="37902"/>
                </a:lnTo>
                <a:lnTo>
                  <a:pt x="223838" y="36561"/>
                </a:lnTo>
                <a:lnTo>
                  <a:pt x="225426" y="35667"/>
                </a:lnTo>
                <a:lnTo>
                  <a:pt x="227437" y="35072"/>
                </a:lnTo>
                <a:lnTo>
                  <a:pt x="226872" y="36579"/>
                </a:lnTo>
                <a:lnTo>
                  <a:pt x="217358" y="47607"/>
                </a:lnTo>
                <a:lnTo>
                  <a:pt x="216343" y="48746"/>
                </a:lnTo>
                <a:lnTo>
                  <a:pt x="213761" y="54269"/>
                </a:lnTo>
                <a:lnTo>
                  <a:pt x="205813" y="73104"/>
                </a:lnTo>
                <a:lnTo>
                  <a:pt x="201979" y="83842"/>
                </a:lnTo>
                <a:lnTo>
                  <a:pt x="198470" y="94811"/>
                </a:lnTo>
                <a:lnTo>
                  <a:pt x="195179" y="105933"/>
                </a:lnTo>
                <a:lnTo>
                  <a:pt x="192984" y="117158"/>
                </a:lnTo>
                <a:lnTo>
                  <a:pt x="191521" y="128451"/>
                </a:lnTo>
                <a:lnTo>
                  <a:pt x="190546" y="139790"/>
                </a:lnTo>
                <a:lnTo>
                  <a:pt x="190848" y="149254"/>
                </a:lnTo>
                <a:lnTo>
                  <a:pt x="192003" y="157469"/>
                </a:lnTo>
                <a:lnTo>
                  <a:pt x="193724" y="164851"/>
                </a:lnTo>
                <a:lnTo>
                  <a:pt x="195825" y="169771"/>
                </a:lnTo>
                <a:lnTo>
                  <a:pt x="198177" y="173051"/>
                </a:lnTo>
                <a:lnTo>
                  <a:pt x="208797" y="182868"/>
                </a:lnTo>
                <a:lnTo>
                  <a:pt x="210636" y="183687"/>
                </a:lnTo>
                <a:lnTo>
                  <a:pt x="211862" y="183282"/>
                </a:lnTo>
                <a:lnTo>
                  <a:pt x="214176" y="180291"/>
                </a:lnTo>
                <a:lnTo>
                  <a:pt x="218380" y="175786"/>
                </a:lnTo>
                <a:lnTo>
                  <a:pt x="220835" y="174205"/>
                </a:lnTo>
                <a:lnTo>
                  <a:pt x="226101" y="172447"/>
                </a:lnTo>
                <a:lnTo>
                  <a:pt x="227887" y="171025"/>
                </a:lnTo>
                <a:lnTo>
                  <a:pt x="229078" y="169125"/>
                </a:lnTo>
                <a:lnTo>
                  <a:pt x="229871" y="166906"/>
                </a:lnTo>
                <a:lnTo>
                  <a:pt x="233293" y="161900"/>
                </a:lnTo>
                <a:lnTo>
                  <a:pt x="243704" y="150785"/>
                </a:lnTo>
                <a:lnTo>
                  <a:pt x="270556" y="123621"/>
                </a:lnTo>
                <a:lnTo>
                  <a:pt x="282288" y="112757"/>
                </a:lnTo>
                <a:lnTo>
                  <a:pt x="292015" y="104562"/>
                </a:lnTo>
                <a:lnTo>
                  <a:pt x="300404" y="98146"/>
                </a:lnTo>
                <a:lnTo>
                  <a:pt x="344067" y="66363"/>
                </a:lnTo>
                <a:lnTo>
                  <a:pt x="357013" y="57440"/>
                </a:lnTo>
                <a:lnTo>
                  <a:pt x="367549" y="50540"/>
                </a:lnTo>
                <a:lnTo>
                  <a:pt x="385288" y="39379"/>
                </a:lnTo>
                <a:lnTo>
                  <a:pt x="402697" y="28069"/>
                </a:lnTo>
                <a:lnTo>
                  <a:pt x="414879" y="19232"/>
                </a:lnTo>
                <a:lnTo>
                  <a:pt x="423469" y="13083"/>
                </a:lnTo>
                <a:lnTo>
                  <a:pt x="433660" y="8668"/>
                </a:lnTo>
                <a:lnTo>
                  <a:pt x="439753" y="4260"/>
                </a:lnTo>
                <a:lnTo>
                  <a:pt x="443664" y="2703"/>
                </a:lnTo>
                <a:lnTo>
                  <a:pt x="456364" y="513"/>
                </a:lnTo>
                <a:lnTo>
                  <a:pt x="460005" y="0"/>
                </a:lnTo>
                <a:lnTo>
                  <a:pt x="460022" y="816"/>
                </a:lnTo>
                <a:lnTo>
                  <a:pt x="457502" y="4263"/>
                </a:lnTo>
                <a:lnTo>
                  <a:pt x="455497" y="5563"/>
                </a:lnTo>
                <a:lnTo>
                  <a:pt x="450728" y="7007"/>
                </a:lnTo>
                <a:lnTo>
                  <a:pt x="442895" y="12729"/>
                </a:lnTo>
                <a:lnTo>
                  <a:pt x="433062" y="20670"/>
                </a:lnTo>
                <a:lnTo>
                  <a:pt x="422342" y="27374"/>
                </a:lnTo>
                <a:lnTo>
                  <a:pt x="411228" y="36069"/>
                </a:lnTo>
                <a:lnTo>
                  <a:pt x="399938" y="45330"/>
                </a:lnTo>
                <a:lnTo>
                  <a:pt x="388571" y="52621"/>
                </a:lnTo>
                <a:lnTo>
                  <a:pt x="380967" y="56852"/>
                </a:lnTo>
                <a:lnTo>
                  <a:pt x="353968" y="70955"/>
                </a:lnTo>
                <a:lnTo>
                  <a:pt x="339565" y="78298"/>
                </a:lnTo>
                <a:lnTo>
                  <a:pt x="332104" y="83494"/>
                </a:lnTo>
                <a:lnTo>
                  <a:pt x="324272" y="89816"/>
                </a:lnTo>
                <a:lnTo>
                  <a:pt x="316195" y="96888"/>
                </a:lnTo>
                <a:lnTo>
                  <a:pt x="307952" y="102556"/>
                </a:lnTo>
                <a:lnTo>
                  <a:pt x="299599" y="107286"/>
                </a:lnTo>
                <a:lnTo>
                  <a:pt x="291173" y="111393"/>
                </a:lnTo>
                <a:lnTo>
                  <a:pt x="283651" y="116035"/>
                </a:lnTo>
                <a:lnTo>
                  <a:pt x="270212" y="126273"/>
                </a:lnTo>
                <a:lnTo>
                  <a:pt x="242835" y="147299"/>
                </a:lnTo>
                <a:lnTo>
                  <a:pt x="234280" y="153307"/>
                </a:lnTo>
                <a:lnTo>
                  <a:pt x="226672" y="158266"/>
                </a:lnTo>
                <a:lnTo>
                  <a:pt x="219695" y="162524"/>
                </a:lnTo>
                <a:lnTo>
                  <a:pt x="181462" y="190115"/>
                </a:lnTo>
                <a:lnTo>
                  <a:pt x="118537" y="236065"/>
                </a:lnTo>
                <a:lnTo>
                  <a:pt x="104742" y="245822"/>
                </a:lnTo>
                <a:lnTo>
                  <a:pt x="94593" y="253280"/>
                </a:lnTo>
                <a:lnTo>
                  <a:pt x="80777" y="264106"/>
                </a:lnTo>
                <a:lnTo>
                  <a:pt x="71462" y="272093"/>
                </a:lnTo>
                <a:lnTo>
                  <a:pt x="60336" y="282627"/>
                </a:lnTo>
                <a:lnTo>
                  <a:pt x="19223" y="323330"/>
                </a:lnTo>
                <a:lnTo>
                  <a:pt x="13307" y="331752"/>
                </a:lnTo>
                <a:lnTo>
                  <a:pt x="9725" y="339623"/>
                </a:lnTo>
                <a:lnTo>
                  <a:pt x="0" y="3596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8"/>
          <p:cNvSpPr/>
          <p:nvPr/>
        </p:nvSpPr>
        <p:spPr>
          <a:xfrm>
            <a:off x="6732269" y="5641939"/>
            <a:ext cx="231459" cy="230072"/>
          </a:xfrm>
          <a:custGeom>
            <a:avLst/>
            <a:gdLst/>
            <a:ahLst/>
            <a:cxnLst/>
            <a:rect l="0" t="0" r="0" b="0"/>
            <a:pathLst>
              <a:path w="231459" h="230072">
                <a:moveTo>
                  <a:pt x="0" y="50201"/>
                </a:moveTo>
                <a:lnTo>
                  <a:pt x="16483" y="50201"/>
                </a:lnTo>
                <a:lnTo>
                  <a:pt x="19562" y="51153"/>
                </a:lnTo>
                <a:lnTo>
                  <a:pt x="21614" y="52741"/>
                </a:lnTo>
                <a:lnTo>
                  <a:pt x="22982" y="54752"/>
                </a:lnTo>
                <a:lnTo>
                  <a:pt x="29608" y="55140"/>
                </a:lnTo>
                <a:lnTo>
                  <a:pt x="39742" y="54445"/>
                </a:lnTo>
                <a:lnTo>
                  <a:pt x="52213" y="53031"/>
                </a:lnTo>
                <a:lnTo>
                  <a:pt x="65288" y="51135"/>
                </a:lnTo>
                <a:lnTo>
                  <a:pt x="92518" y="46488"/>
                </a:lnTo>
                <a:lnTo>
                  <a:pt x="103588" y="44868"/>
                </a:lnTo>
                <a:lnTo>
                  <a:pt x="112874" y="43789"/>
                </a:lnTo>
                <a:lnTo>
                  <a:pt x="127320" y="42588"/>
                </a:lnTo>
                <a:lnTo>
                  <a:pt x="136914" y="42055"/>
                </a:lnTo>
                <a:lnTo>
                  <a:pt x="140806" y="40960"/>
                </a:lnTo>
                <a:lnTo>
                  <a:pt x="147671" y="37204"/>
                </a:lnTo>
                <a:lnTo>
                  <a:pt x="153897" y="34899"/>
                </a:lnTo>
                <a:lnTo>
                  <a:pt x="156891" y="34285"/>
                </a:lnTo>
                <a:lnTo>
                  <a:pt x="162757" y="31062"/>
                </a:lnTo>
                <a:lnTo>
                  <a:pt x="165654" y="28869"/>
                </a:lnTo>
                <a:lnTo>
                  <a:pt x="167587" y="26454"/>
                </a:lnTo>
                <a:lnTo>
                  <a:pt x="168874" y="23893"/>
                </a:lnTo>
                <a:lnTo>
                  <a:pt x="170306" y="18506"/>
                </a:lnTo>
                <a:lnTo>
                  <a:pt x="170942" y="12937"/>
                </a:lnTo>
                <a:lnTo>
                  <a:pt x="170160" y="11070"/>
                </a:lnTo>
                <a:lnTo>
                  <a:pt x="168684" y="9826"/>
                </a:lnTo>
                <a:lnTo>
                  <a:pt x="166749" y="8997"/>
                </a:lnTo>
                <a:lnTo>
                  <a:pt x="162059" y="8075"/>
                </a:lnTo>
                <a:lnTo>
                  <a:pt x="159474" y="7830"/>
                </a:lnTo>
                <a:lnTo>
                  <a:pt x="156798" y="6713"/>
                </a:lnTo>
                <a:lnTo>
                  <a:pt x="151286" y="2933"/>
                </a:lnTo>
                <a:lnTo>
                  <a:pt x="147530" y="1544"/>
                </a:lnTo>
                <a:lnTo>
                  <a:pt x="143121" y="618"/>
                </a:lnTo>
                <a:lnTo>
                  <a:pt x="138276" y="0"/>
                </a:lnTo>
                <a:lnTo>
                  <a:pt x="132190" y="541"/>
                </a:lnTo>
                <a:lnTo>
                  <a:pt x="125275" y="1854"/>
                </a:lnTo>
                <a:lnTo>
                  <a:pt x="117806" y="3682"/>
                </a:lnTo>
                <a:lnTo>
                  <a:pt x="109018" y="4901"/>
                </a:lnTo>
                <a:lnTo>
                  <a:pt x="99348" y="5713"/>
                </a:lnTo>
                <a:lnTo>
                  <a:pt x="89093" y="6255"/>
                </a:lnTo>
                <a:lnTo>
                  <a:pt x="79398" y="8521"/>
                </a:lnTo>
                <a:lnTo>
                  <a:pt x="70077" y="11937"/>
                </a:lnTo>
                <a:lnTo>
                  <a:pt x="61006" y="16119"/>
                </a:lnTo>
                <a:lnTo>
                  <a:pt x="54005" y="19859"/>
                </a:lnTo>
                <a:lnTo>
                  <a:pt x="48386" y="23306"/>
                </a:lnTo>
                <a:lnTo>
                  <a:pt x="43687" y="26556"/>
                </a:lnTo>
                <a:lnTo>
                  <a:pt x="39602" y="29674"/>
                </a:lnTo>
                <a:lnTo>
                  <a:pt x="32524" y="35681"/>
                </a:lnTo>
                <a:lnTo>
                  <a:pt x="28350" y="40521"/>
                </a:lnTo>
                <a:lnTo>
                  <a:pt x="23663" y="46605"/>
                </a:lnTo>
                <a:lnTo>
                  <a:pt x="18633" y="53518"/>
                </a:lnTo>
                <a:lnTo>
                  <a:pt x="14327" y="60985"/>
                </a:lnTo>
                <a:lnTo>
                  <a:pt x="10504" y="68820"/>
                </a:lnTo>
                <a:lnTo>
                  <a:pt x="7003" y="76901"/>
                </a:lnTo>
                <a:lnTo>
                  <a:pt x="4669" y="85146"/>
                </a:lnTo>
                <a:lnTo>
                  <a:pt x="3112" y="93500"/>
                </a:lnTo>
                <a:lnTo>
                  <a:pt x="2075" y="101927"/>
                </a:lnTo>
                <a:lnTo>
                  <a:pt x="2336" y="112307"/>
                </a:lnTo>
                <a:lnTo>
                  <a:pt x="3463" y="123990"/>
                </a:lnTo>
                <a:lnTo>
                  <a:pt x="5167" y="136541"/>
                </a:lnTo>
                <a:lnTo>
                  <a:pt x="6301" y="146813"/>
                </a:lnTo>
                <a:lnTo>
                  <a:pt x="7059" y="155567"/>
                </a:lnTo>
                <a:lnTo>
                  <a:pt x="7564" y="163307"/>
                </a:lnTo>
                <a:lnTo>
                  <a:pt x="8852" y="169420"/>
                </a:lnTo>
                <a:lnTo>
                  <a:pt x="10665" y="174448"/>
                </a:lnTo>
                <a:lnTo>
                  <a:pt x="20416" y="193911"/>
                </a:lnTo>
                <a:lnTo>
                  <a:pt x="24089" y="198395"/>
                </a:lnTo>
                <a:lnTo>
                  <a:pt x="28442" y="202337"/>
                </a:lnTo>
                <a:lnTo>
                  <a:pt x="33249" y="205918"/>
                </a:lnTo>
                <a:lnTo>
                  <a:pt x="37406" y="209257"/>
                </a:lnTo>
                <a:lnTo>
                  <a:pt x="44565" y="215508"/>
                </a:lnTo>
                <a:lnTo>
                  <a:pt x="48760" y="218507"/>
                </a:lnTo>
                <a:lnTo>
                  <a:pt x="53462" y="221460"/>
                </a:lnTo>
                <a:lnTo>
                  <a:pt x="58501" y="224381"/>
                </a:lnTo>
                <a:lnTo>
                  <a:pt x="63766" y="226329"/>
                </a:lnTo>
                <a:lnTo>
                  <a:pt x="69181" y="227627"/>
                </a:lnTo>
                <a:lnTo>
                  <a:pt x="74696" y="228492"/>
                </a:lnTo>
                <a:lnTo>
                  <a:pt x="80277" y="229070"/>
                </a:lnTo>
                <a:lnTo>
                  <a:pt x="85903" y="229454"/>
                </a:lnTo>
                <a:lnTo>
                  <a:pt x="96282" y="229882"/>
                </a:lnTo>
                <a:lnTo>
                  <a:pt x="104070" y="230071"/>
                </a:lnTo>
                <a:lnTo>
                  <a:pt x="110338" y="229169"/>
                </a:lnTo>
                <a:lnTo>
                  <a:pt x="118326" y="227616"/>
                </a:lnTo>
                <a:lnTo>
                  <a:pt x="127462" y="225628"/>
                </a:lnTo>
                <a:lnTo>
                  <a:pt x="134504" y="224302"/>
                </a:lnTo>
                <a:lnTo>
                  <a:pt x="140153" y="223418"/>
                </a:lnTo>
                <a:lnTo>
                  <a:pt x="144870" y="222829"/>
                </a:lnTo>
                <a:lnTo>
                  <a:pt x="148968" y="222436"/>
                </a:lnTo>
                <a:lnTo>
                  <a:pt x="156061" y="221999"/>
                </a:lnTo>
                <a:lnTo>
                  <a:pt x="160238" y="220931"/>
                </a:lnTo>
                <a:lnTo>
                  <a:pt x="164928" y="219266"/>
                </a:lnTo>
                <a:lnTo>
                  <a:pt x="169960" y="217203"/>
                </a:lnTo>
                <a:lnTo>
                  <a:pt x="176172" y="214876"/>
                </a:lnTo>
                <a:lnTo>
                  <a:pt x="183170" y="212372"/>
                </a:lnTo>
                <a:lnTo>
                  <a:pt x="231458" y="1873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9"/>
          <p:cNvSpPr/>
          <p:nvPr/>
        </p:nvSpPr>
        <p:spPr>
          <a:xfrm>
            <a:off x="7040880" y="5666422"/>
            <a:ext cx="171451" cy="360046"/>
          </a:xfrm>
          <a:custGeom>
            <a:avLst/>
            <a:gdLst/>
            <a:ahLst/>
            <a:cxnLst/>
            <a:rect l="0" t="0" r="0" b="0"/>
            <a:pathLst>
              <a:path w="171451" h="360046">
                <a:moveTo>
                  <a:pt x="171450" y="0"/>
                </a:moveTo>
                <a:lnTo>
                  <a:pt x="162348" y="0"/>
                </a:lnTo>
                <a:lnTo>
                  <a:pt x="157762" y="953"/>
                </a:lnTo>
                <a:lnTo>
                  <a:pt x="152800" y="2540"/>
                </a:lnTo>
                <a:lnTo>
                  <a:pt x="147586" y="4551"/>
                </a:lnTo>
                <a:lnTo>
                  <a:pt x="143159" y="6844"/>
                </a:lnTo>
                <a:lnTo>
                  <a:pt x="139253" y="9325"/>
                </a:lnTo>
                <a:lnTo>
                  <a:pt x="135699" y="11932"/>
                </a:lnTo>
                <a:lnTo>
                  <a:pt x="130470" y="13670"/>
                </a:lnTo>
                <a:lnTo>
                  <a:pt x="124128" y="14828"/>
                </a:lnTo>
                <a:lnTo>
                  <a:pt x="117042" y="15600"/>
                </a:lnTo>
                <a:lnTo>
                  <a:pt x="108508" y="17068"/>
                </a:lnTo>
                <a:lnTo>
                  <a:pt x="99008" y="18999"/>
                </a:lnTo>
                <a:lnTo>
                  <a:pt x="88866" y="21238"/>
                </a:lnTo>
                <a:lnTo>
                  <a:pt x="81151" y="23684"/>
                </a:lnTo>
                <a:lnTo>
                  <a:pt x="75056" y="26267"/>
                </a:lnTo>
                <a:lnTo>
                  <a:pt x="70039" y="28941"/>
                </a:lnTo>
                <a:lnTo>
                  <a:pt x="63838" y="32629"/>
                </a:lnTo>
                <a:lnTo>
                  <a:pt x="49328" y="41807"/>
                </a:lnTo>
                <a:lnTo>
                  <a:pt x="43362" y="45969"/>
                </a:lnTo>
                <a:lnTo>
                  <a:pt x="38433" y="49696"/>
                </a:lnTo>
                <a:lnTo>
                  <a:pt x="34195" y="53133"/>
                </a:lnTo>
                <a:lnTo>
                  <a:pt x="30416" y="59235"/>
                </a:lnTo>
                <a:lnTo>
                  <a:pt x="26945" y="67112"/>
                </a:lnTo>
                <a:lnTo>
                  <a:pt x="23678" y="76174"/>
                </a:lnTo>
                <a:lnTo>
                  <a:pt x="21500" y="83168"/>
                </a:lnTo>
                <a:lnTo>
                  <a:pt x="19081" y="93478"/>
                </a:lnTo>
                <a:lnTo>
                  <a:pt x="15465" y="101236"/>
                </a:lnTo>
                <a:lnTo>
                  <a:pt x="13167" y="104638"/>
                </a:lnTo>
                <a:lnTo>
                  <a:pt x="12587" y="107859"/>
                </a:lnTo>
                <a:lnTo>
                  <a:pt x="13154" y="110959"/>
                </a:lnTo>
                <a:lnTo>
                  <a:pt x="14484" y="113978"/>
                </a:lnTo>
                <a:lnTo>
                  <a:pt x="15962" y="124952"/>
                </a:lnTo>
                <a:lnTo>
                  <a:pt x="16356" y="131879"/>
                </a:lnTo>
                <a:lnTo>
                  <a:pt x="18524" y="137449"/>
                </a:lnTo>
                <a:lnTo>
                  <a:pt x="21874" y="142116"/>
                </a:lnTo>
                <a:lnTo>
                  <a:pt x="36388" y="156448"/>
                </a:lnTo>
                <a:lnTo>
                  <a:pt x="39499" y="158591"/>
                </a:lnTo>
                <a:lnTo>
                  <a:pt x="42524" y="160020"/>
                </a:lnTo>
                <a:lnTo>
                  <a:pt x="45495" y="160973"/>
                </a:lnTo>
                <a:lnTo>
                  <a:pt x="48427" y="163513"/>
                </a:lnTo>
                <a:lnTo>
                  <a:pt x="51335" y="167111"/>
                </a:lnTo>
                <a:lnTo>
                  <a:pt x="54226" y="171415"/>
                </a:lnTo>
                <a:lnTo>
                  <a:pt x="58058" y="174284"/>
                </a:lnTo>
                <a:lnTo>
                  <a:pt x="62518" y="176197"/>
                </a:lnTo>
                <a:lnTo>
                  <a:pt x="67396" y="177472"/>
                </a:lnTo>
                <a:lnTo>
                  <a:pt x="74458" y="181180"/>
                </a:lnTo>
                <a:lnTo>
                  <a:pt x="82976" y="186509"/>
                </a:lnTo>
                <a:lnTo>
                  <a:pt x="92465" y="192919"/>
                </a:lnTo>
                <a:lnTo>
                  <a:pt x="100695" y="199098"/>
                </a:lnTo>
                <a:lnTo>
                  <a:pt x="108088" y="205122"/>
                </a:lnTo>
                <a:lnTo>
                  <a:pt x="114921" y="211043"/>
                </a:lnTo>
                <a:lnTo>
                  <a:pt x="119476" y="216895"/>
                </a:lnTo>
                <a:lnTo>
                  <a:pt x="122513" y="222702"/>
                </a:lnTo>
                <a:lnTo>
                  <a:pt x="125887" y="233281"/>
                </a:lnTo>
                <a:lnTo>
                  <a:pt x="127387" y="241158"/>
                </a:lnTo>
                <a:lnTo>
                  <a:pt x="126835" y="244592"/>
                </a:lnTo>
                <a:lnTo>
                  <a:pt x="122458" y="253976"/>
                </a:lnTo>
                <a:lnTo>
                  <a:pt x="121101" y="259881"/>
                </a:lnTo>
                <a:lnTo>
                  <a:pt x="119786" y="261837"/>
                </a:lnTo>
                <a:lnTo>
                  <a:pt x="117958" y="263140"/>
                </a:lnTo>
                <a:lnTo>
                  <a:pt x="115786" y="264009"/>
                </a:lnTo>
                <a:lnTo>
                  <a:pt x="110833" y="267515"/>
                </a:lnTo>
                <a:lnTo>
                  <a:pt x="108178" y="269783"/>
                </a:lnTo>
                <a:lnTo>
                  <a:pt x="105456" y="273200"/>
                </a:lnTo>
                <a:lnTo>
                  <a:pt x="102689" y="277384"/>
                </a:lnTo>
                <a:lnTo>
                  <a:pt x="99892" y="282078"/>
                </a:lnTo>
                <a:lnTo>
                  <a:pt x="96122" y="285207"/>
                </a:lnTo>
                <a:lnTo>
                  <a:pt x="91704" y="287293"/>
                </a:lnTo>
                <a:lnTo>
                  <a:pt x="86853" y="288684"/>
                </a:lnTo>
                <a:lnTo>
                  <a:pt x="82667" y="290563"/>
                </a:lnTo>
                <a:lnTo>
                  <a:pt x="78924" y="292769"/>
                </a:lnTo>
                <a:lnTo>
                  <a:pt x="75476" y="295192"/>
                </a:lnTo>
                <a:lnTo>
                  <a:pt x="71272" y="297760"/>
                </a:lnTo>
                <a:lnTo>
                  <a:pt x="66565" y="300424"/>
                </a:lnTo>
                <a:lnTo>
                  <a:pt x="56254" y="305925"/>
                </a:lnTo>
                <a:lnTo>
                  <a:pt x="45322" y="311544"/>
                </a:lnTo>
                <a:lnTo>
                  <a:pt x="41644" y="314376"/>
                </a:lnTo>
                <a:lnTo>
                  <a:pt x="39193" y="317217"/>
                </a:lnTo>
                <a:lnTo>
                  <a:pt x="37558" y="320063"/>
                </a:lnTo>
                <a:lnTo>
                  <a:pt x="35516" y="321960"/>
                </a:lnTo>
                <a:lnTo>
                  <a:pt x="33202" y="323225"/>
                </a:lnTo>
                <a:lnTo>
                  <a:pt x="30707" y="324068"/>
                </a:lnTo>
                <a:lnTo>
                  <a:pt x="25394" y="327546"/>
                </a:lnTo>
                <a:lnTo>
                  <a:pt x="22645" y="329806"/>
                </a:lnTo>
                <a:lnTo>
                  <a:pt x="20812" y="332266"/>
                </a:lnTo>
                <a:lnTo>
                  <a:pt x="18775" y="337539"/>
                </a:lnTo>
                <a:lnTo>
                  <a:pt x="17279" y="339326"/>
                </a:lnTo>
                <a:lnTo>
                  <a:pt x="15329" y="340517"/>
                </a:lnTo>
                <a:lnTo>
                  <a:pt x="13077" y="341312"/>
                </a:lnTo>
                <a:lnTo>
                  <a:pt x="11575" y="342794"/>
                </a:lnTo>
                <a:lnTo>
                  <a:pt x="10574" y="344734"/>
                </a:lnTo>
                <a:lnTo>
                  <a:pt x="9907" y="346981"/>
                </a:lnTo>
                <a:lnTo>
                  <a:pt x="6625" y="352016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0"/>
          <p:cNvSpPr/>
          <p:nvPr/>
        </p:nvSpPr>
        <p:spPr>
          <a:xfrm>
            <a:off x="2788919" y="6163916"/>
            <a:ext cx="325757" cy="299750"/>
          </a:xfrm>
          <a:custGeom>
            <a:avLst/>
            <a:gdLst/>
            <a:ahLst/>
            <a:cxnLst/>
            <a:rect l="0" t="0" r="0" b="0"/>
            <a:pathLst>
              <a:path w="325757" h="299750">
                <a:moveTo>
                  <a:pt x="0" y="16856"/>
                </a:moveTo>
                <a:lnTo>
                  <a:pt x="4551" y="25958"/>
                </a:lnTo>
                <a:lnTo>
                  <a:pt x="7797" y="29592"/>
                </a:lnTo>
                <a:lnTo>
                  <a:pt x="16483" y="36169"/>
                </a:lnTo>
                <a:lnTo>
                  <a:pt x="24154" y="42267"/>
                </a:lnTo>
                <a:lnTo>
                  <a:pt x="27532" y="45227"/>
                </a:lnTo>
                <a:lnTo>
                  <a:pt x="30738" y="47200"/>
                </a:lnTo>
                <a:lnTo>
                  <a:pt x="36839" y="49392"/>
                </a:lnTo>
                <a:lnTo>
                  <a:pt x="45266" y="57987"/>
                </a:lnTo>
                <a:lnTo>
                  <a:pt x="50180" y="64279"/>
                </a:lnTo>
                <a:lnTo>
                  <a:pt x="53456" y="70379"/>
                </a:lnTo>
                <a:lnTo>
                  <a:pt x="55640" y="76350"/>
                </a:lnTo>
                <a:lnTo>
                  <a:pt x="57096" y="82237"/>
                </a:lnTo>
                <a:lnTo>
                  <a:pt x="58714" y="91317"/>
                </a:lnTo>
                <a:lnTo>
                  <a:pt x="59433" y="98527"/>
                </a:lnTo>
                <a:lnTo>
                  <a:pt x="59752" y="104907"/>
                </a:lnTo>
                <a:lnTo>
                  <a:pt x="60004" y="165860"/>
                </a:lnTo>
                <a:lnTo>
                  <a:pt x="60008" y="254309"/>
                </a:lnTo>
                <a:lnTo>
                  <a:pt x="59056" y="259930"/>
                </a:lnTo>
                <a:lnTo>
                  <a:pt x="57468" y="265583"/>
                </a:lnTo>
                <a:lnTo>
                  <a:pt x="52627" y="279242"/>
                </a:lnTo>
                <a:lnTo>
                  <a:pt x="54505" y="286189"/>
                </a:lnTo>
                <a:lnTo>
                  <a:pt x="56339" y="290709"/>
                </a:lnTo>
                <a:lnTo>
                  <a:pt x="56610" y="293722"/>
                </a:lnTo>
                <a:lnTo>
                  <a:pt x="55838" y="295731"/>
                </a:lnTo>
                <a:lnTo>
                  <a:pt x="54370" y="297070"/>
                </a:lnTo>
                <a:lnTo>
                  <a:pt x="54345" y="297010"/>
                </a:lnTo>
                <a:lnTo>
                  <a:pt x="59074" y="292132"/>
                </a:lnTo>
                <a:lnTo>
                  <a:pt x="59593" y="289061"/>
                </a:lnTo>
                <a:lnTo>
                  <a:pt x="59885" y="281977"/>
                </a:lnTo>
                <a:lnTo>
                  <a:pt x="59992" y="267281"/>
                </a:lnTo>
                <a:lnTo>
                  <a:pt x="60001" y="258014"/>
                </a:lnTo>
                <a:lnTo>
                  <a:pt x="60956" y="252876"/>
                </a:lnTo>
                <a:lnTo>
                  <a:pt x="62545" y="247545"/>
                </a:lnTo>
                <a:lnTo>
                  <a:pt x="64557" y="242086"/>
                </a:lnTo>
                <a:lnTo>
                  <a:pt x="66792" y="233481"/>
                </a:lnTo>
                <a:lnTo>
                  <a:pt x="67786" y="225529"/>
                </a:lnTo>
                <a:lnTo>
                  <a:pt x="68051" y="220741"/>
                </a:lnTo>
                <a:lnTo>
                  <a:pt x="68345" y="210342"/>
                </a:lnTo>
                <a:lnTo>
                  <a:pt x="68578" y="161062"/>
                </a:lnTo>
                <a:lnTo>
                  <a:pt x="69531" y="154904"/>
                </a:lnTo>
                <a:lnTo>
                  <a:pt x="71119" y="146988"/>
                </a:lnTo>
                <a:lnTo>
                  <a:pt x="73131" y="137900"/>
                </a:lnTo>
                <a:lnTo>
                  <a:pt x="75424" y="130890"/>
                </a:lnTo>
                <a:lnTo>
                  <a:pt x="77905" y="125264"/>
                </a:lnTo>
                <a:lnTo>
                  <a:pt x="80512" y="120560"/>
                </a:lnTo>
                <a:lnTo>
                  <a:pt x="87965" y="110757"/>
                </a:lnTo>
                <a:lnTo>
                  <a:pt x="121949" y="68915"/>
                </a:lnTo>
                <a:lnTo>
                  <a:pt x="130829" y="57277"/>
                </a:lnTo>
                <a:lnTo>
                  <a:pt x="138655" y="46661"/>
                </a:lnTo>
                <a:lnTo>
                  <a:pt x="145777" y="38631"/>
                </a:lnTo>
                <a:lnTo>
                  <a:pt x="152430" y="32325"/>
                </a:lnTo>
                <a:lnTo>
                  <a:pt x="158770" y="27169"/>
                </a:lnTo>
                <a:lnTo>
                  <a:pt x="165854" y="21826"/>
                </a:lnTo>
                <a:lnTo>
                  <a:pt x="192480" y="3000"/>
                </a:lnTo>
                <a:lnTo>
                  <a:pt x="196900" y="1904"/>
                </a:lnTo>
                <a:lnTo>
                  <a:pt x="202704" y="1173"/>
                </a:lnTo>
                <a:lnTo>
                  <a:pt x="209432" y="686"/>
                </a:lnTo>
                <a:lnTo>
                  <a:pt x="215821" y="361"/>
                </a:lnTo>
                <a:lnTo>
                  <a:pt x="228001" y="0"/>
                </a:lnTo>
                <a:lnTo>
                  <a:pt x="232011" y="856"/>
                </a:lnTo>
                <a:lnTo>
                  <a:pt x="234684" y="2380"/>
                </a:lnTo>
                <a:lnTo>
                  <a:pt x="236466" y="4347"/>
                </a:lnTo>
                <a:lnTo>
                  <a:pt x="246066" y="9074"/>
                </a:lnTo>
                <a:lnTo>
                  <a:pt x="252627" y="11668"/>
                </a:lnTo>
                <a:lnTo>
                  <a:pt x="262456" y="17090"/>
                </a:lnTo>
                <a:lnTo>
                  <a:pt x="266411" y="19870"/>
                </a:lnTo>
                <a:lnTo>
                  <a:pt x="273345" y="28038"/>
                </a:lnTo>
                <a:lnTo>
                  <a:pt x="276528" y="32884"/>
                </a:lnTo>
                <a:lnTo>
                  <a:pt x="280554" y="38019"/>
                </a:lnTo>
                <a:lnTo>
                  <a:pt x="285144" y="43347"/>
                </a:lnTo>
                <a:lnTo>
                  <a:pt x="290109" y="48804"/>
                </a:lnTo>
                <a:lnTo>
                  <a:pt x="293418" y="54347"/>
                </a:lnTo>
                <a:lnTo>
                  <a:pt x="295625" y="59948"/>
                </a:lnTo>
                <a:lnTo>
                  <a:pt x="297096" y="65587"/>
                </a:lnTo>
                <a:lnTo>
                  <a:pt x="299981" y="72203"/>
                </a:lnTo>
                <a:lnTo>
                  <a:pt x="303810" y="79472"/>
                </a:lnTo>
                <a:lnTo>
                  <a:pt x="308268" y="87175"/>
                </a:lnTo>
                <a:lnTo>
                  <a:pt x="311240" y="94215"/>
                </a:lnTo>
                <a:lnTo>
                  <a:pt x="313221" y="100814"/>
                </a:lnTo>
                <a:lnTo>
                  <a:pt x="314542" y="107118"/>
                </a:lnTo>
                <a:lnTo>
                  <a:pt x="315422" y="112273"/>
                </a:lnTo>
                <a:lnTo>
                  <a:pt x="316400" y="120541"/>
                </a:lnTo>
                <a:lnTo>
                  <a:pt x="316835" y="127391"/>
                </a:lnTo>
                <a:lnTo>
                  <a:pt x="316951" y="130551"/>
                </a:lnTo>
                <a:lnTo>
                  <a:pt x="317177" y="189736"/>
                </a:lnTo>
                <a:lnTo>
                  <a:pt x="318132" y="194974"/>
                </a:lnTo>
                <a:lnTo>
                  <a:pt x="319720" y="201324"/>
                </a:lnTo>
                <a:lnTo>
                  <a:pt x="321732" y="208415"/>
                </a:lnTo>
                <a:lnTo>
                  <a:pt x="323073" y="214094"/>
                </a:lnTo>
                <a:lnTo>
                  <a:pt x="324563" y="222945"/>
                </a:lnTo>
                <a:lnTo>
                  <a:pt x="324008" y="229496"/>
                </a:lnTo>
                <a:lnTo>
                  <a:pt x="322686" y="237674"/>
                </a:lnTo>
                <a:lnTo>
                  <a:pt x="320851" y="246936"/>
                </a:lnTo>
                <a:lnTo>
                  <a:pt x="319629" y="254062"/>
                </a:lnTo>
                <a:lnTo>
                  <a:pt x="318813" y="259766"/>
                </a:lnTo>
                <a:lnTo>
                  <a:pt x="318270" y="264521"/>
                </a:lnTo>
                <a:lnTo>
                  <a:pt x="318860" y="269596"/>
                </a:lnTo>
                <a:lnTo>
                  <a:pt x="320206" y="274885"/>
                </a:lnTo>
                <a:lnTo>
                  <a:pt x="322056" y="280315"/>
                </a:lnTo>
                <a:lnTo>
                  <a:pt x="324111" y="288889"/>
                </a:lnTo>
                <a:lnTo>
                  <a:pt x="325756" y="2997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1"/>
          <p:cNvSpPr/>
          <p:nvPr/>
        </p:nvSpPr>
        <p:spPr>
          <a:xfrm>
            <a:off x="3270209" y="6215062"/>
            <a:ext cx="230071" cy="210603"/>
          </a:xfrm>
          <a:custGeom>
            <a:avLst/>
            <a:gdLst/>
            <a:ahLst/>
            <a:cxnLst/>
            <a:rect l="0" t="0" r="0" b="0"/>
            <a:pathLst>
              <a:path w="230071" h="210603">
                <a:moveTo>
                  <a:pt x="118786" y="8573"/>
                </a:moveTo>
                <a:lnTo>
                  <a:pt x="118786" y="4022"/>
                </a:lnTo>
                <a:lnTo>
                  <a:pt x="117833" y="3634"/>
                </a:lnTo>
                <a:lnTo>
                  <a:pt x="116245" y="4328"/>
                </a:lnTo>
                <a:lnTo>
                  <a:pt x="111405" y="7734"/>
                </a:lnTo>
                <a:lnTo>
                  <a:pt x="105662" y="8200"/>
                </a:lnTo>
                <a:lnTo>
                  <a:pt x="94260" y="8462"/>
                </a:lnTo>
                <a:lnTo>
                  <a:pt x="91005" y="8499"/>
                </a:lnTo>
                <a:lnTo>
                  <a:pt x="86930" y="9476"/>
                </a:lnTo>
                <a:lnTo>
                  <a:pt x="82309" y="11080"/>
                </a:lnTo>
                <a:lnTo>
                  <a:pt x="77323" y="13102"/>
                </a:lnTo>
                <a:lnTo>
                  <a:pt x="73046" y="15402"/>
                </a:lnTo>
                <a:lnTo>
                  <a:pt x="69243" y="17888"/>
                </a:lnTo>
                <a:lnTo>
                  <a:pt x="65754" y="20498"/>
                </a:lnTo>
                <a:lnTo>
                  <a:pt x="59338" y="23398"/>
                </a:lnTo>
                <a:lnTo>
                  <a:pt x="56294" y="24171"/>
                </a:lnTo>
                <a:lnTo>
                  <a:pt x="50372" y="27570"/>
                </a:lnTo>
                <a:lnTo>
                  <a:pt x="47459" y="29810"/>
                </a:lnTo>
                <a:lnTo>
                  <a:pt x="45517" y="32256"/>
                </a:lnTo>
                <a:lnTo>
                  <a:pt x="44222" y="34839"/>
                </a:lnTo>
                <a:lnTo>
                  <a:pt x="43359" y="37514"/>
                </a:lnTo>
                <a:lnTo>
                  <a:pt x="38974" y="43107"/>
                </a:lnTo>
                <a:lnTo>
                  <a:pt x="32240" y="50646"/>
                </a:lnTo>
                <a:lnTo>
                  <a:pt x="23941" y="59481"/>
                </a:lnTo>
                <a:lnTo>
                  <a:pt x="18408" y="67277"/>
                </a:lnTo>
                <a:lnTo>
                  <a:pt x="14720" y="74378"/>
                </a:lnTo>
                <a:lnTo>
                  <a:pt x="12261" y="81019"/>
                </a:lnTo>
                <a:lnTo>
                  <a:pt x="10622" y="86397"/>
                </a:lnTo>
                <a:lnTo>
                  <a:pt x="9529" y="90936"/>
                </a:lnTo>
                <a:lnTo>
                  <a:pt x="8800" y="94914"/>
                </a:lnTo>
                <a:lnTo>
                  <a:pt x="8314" y="98518"/>
                </a:lnTo>
                <a:lnTo>
                  <a:pt x="7775" y="105063"/>
                </a:lnTo>
                <a:lnTo>
                  <a:pt x="6678" y="108143"/>
                </a:lnTo>
                <a:lnTo>
                  <a:pt x="2920" y="114103"/>
                </a:lnTo>
                <a:lnTo>
                  <a:pt x="615" y="119928"/>
                </a:lnTo>
                <a:lnTo>
                  <a:pt x="0" y="122814"/>
                </a:lnTo>
                <a:lnTo>
                  <a:pt x="543" y="126644"/>
                </a:lnTo>
                <a:lnTo>
                  <a:pt x="1857" y="131102"/>
                </a:lnTo>
                <a:lnTo>
                  <a:pt x="3686" y="135979"/>
                </a:lnTo>
                <a:lnTo>
                  <a:pt x="4905" y="140183"/>
                </a:lnTo>
                <a:lnTo>
                  <a:pt x="5718" y="143937"/>
                </a:lnTo>
                <a:lnTo>
                  <a:pt x="6260" y="147394"/>
                </a:lnTo>
                <a:lnTo>
                  <a:pt x="6861" y="153774"/>
                </a:lnTo>
                <a:lnTo>
                  <a:pt x="7022" y="156808"/>
                </a:lnTo>
                <a:lnTo>
                  <a:pt x="8081" y="159784"/>
                </a:lnTo>
                <a:lnTo>
                  <a:pt x="11799" y="165630"/>
                </a:lnTo>
                <a:lnTo>
                  <a:pt x="14124" y="169475"/>
                </a:lnTo>
                <a:lnTo>
                  <a:pt x="16626" y="173943"/>
                </a:lnTo>
                <a:lnTo>
                  <a:pt x="19247" y="178827"/>
                </a:lnTo>
                <a:lnTo>
                  <a:pt x="21946" y="182083"/>
                </a:lnTo>
                <a:lnTo>
                  <a:pt x="24699" y="184254"/>
                </a:lnTo>
                <a:lnTo>
                  <a:pt x="40511" y="192289"/>
                </a:lnTo>
                <a:lnTo>
                  <a:pt x="44695" y="193915"/>
                </a:lnTo>
                <a:lnTo>
                  <a:pt x="51884" y="195722"/>
                </a:lnTo>
                <a:lnTo>
                  <a:pt x="56087" y="197157"/>
                </a:lnTo>
                <a:lnTo>
                  <a:pt x="60794" y="199065"/>
                </a:lnTo>
                <a:lnTo>
                  <a:pt x="65837" y="201290"/>
                </a:lnTo>
                <a:lnTo>
                  <a:pt x="71104" y="202773"/>
                </a:lnTo>
                <a:lnTo>
                  <a:pt x="76520" y="203762"/>
                </a:lnTo>
                <a:lnTo>
                  <a:pt x="82036" y="204422"/>
                </a:lnTo>
                <a:lnTo>
                  <a:pt x="86666" y="204861"/>
                </a:lnTo>
                <a:lnTo>
                  <a:pt x="90705" y="205154"/>
                </a:lnTo>
                <a:lnTo>
                  <a:pt x="94350" y="205349"/>
                </a:lnTo>
                <a:lnTo>
                  <a:pt x="100590" y="206432"/>
                </a:lnTo>
                <a:lnTo>
                  <a:pt x="108560" y="208107"/>
                </a:lnTo>
                <a:lnTo>
                  <a:pt x="117684" y="210176"/>
                </a:lnTo>
                <a:lnTo>
                  <a:pt x="127576" y="210602"/>
                </a:lnTo>
                <a:lnTo>
                  <a:pt x="137981" y="209934"/>
                </a:lnTo>
                <a:lnTo>
                  <a:pt x="148728" y="208536"/>
                </a:lnTo>
                <a:lnTo>
                  <a:pt x="156844" y="206652"/>
                </a:lnTo>
                <a:lnTo>
                  <a:pt x="163208" y="204443"/>
                </a:lnTo>
                <a:lnTo>
                  <a:pt x="168403" y="202018"/>
                </a:lnTo>
                <a:lnTo>
                  <a:pt x="172819" y="199448"/>
                </a:lnTo>
                <a:lnTo>
                  <a:pt x="176715" y="196783"/>
                </a:lnTo>
                <a:lnTo>
                  <a:pt x="183585" y="191282"/>
                </a:lnTo>
                <a:lnTo>
                  <a:pt x="189813" y="185662"/>
                </a:lnTo>
                <a:lnTo>
                  <a:pt x="193760" y="180925"/>
                </a:lnTo>
                <a:lnTo>
                  <a:pt x="198295" y="174909"/>
                </a:lnTo>
                <a:lnTo>
                  <a:pt x="203225" y="168041"/>
                </a:lnTo>
                <a:lnTo>
                  <a:pt x="207463" y="162510"/>
                </a:lnTo>
                <a:lnTo>
                  <a:pt x="211242" y="157870"/>
                </a:lnTo>
                <a:lnTo>
                  <a:pt x="214713" y="153824"/>
                </a:lnTo>
                <a:lnTo>
                  <a:pt x="217980" y="150175"/>
                </a:lnTo>
                <a:lnTo>
                  <a:pt x="224149" y="143580"/>
                </a:lnTo>
                <a:lnTo>
                  <a:pt x="226176" y="140487"/>
                </a:lnTo>
                <a:lnTo>
                  <a:pt x="228427" y="134512"/>
                </a:lnTo>
                <a:lnTo>
                  <a:pt x="229027" y="127774"/>
                </a:lnTo>
                <a:lnTo>
                  <a:pt x="229427" y="118520"/>
                </a:lnTo>
                <a:lnTo>
                  <a:pt x="230070" y="87653"/>
                </a:lnTo>
                <a:lnTo>
                  <a:pt x="229170" y="83200"/>
                </a:lnTo>
                <a:lnTo>
                  <a:pt x="227618" y="79280"/>
                </a:lnTo>
                <a:lnTo>
                  <a:pt x="222833" y="70693"/>
                </a:lnTo>
                <a:lnTo>
                  <a:pt x="222179" y="66980"/>
                </a:lnTo>
                <a:lnTo>
                  <a:pt x="221888" y="62154"/>
                </a:lnTo>
                <a:lnTo>
                  <a:pt x="221759" y="56834"/>
                </a:lnTo>
                <a:lnTo>
                  <a:pt x="220772" y="54082"/>
                </a:lnTo>
                <a:lnTo>
                  <a:pt x="217135" y="48484"/>
                </a:lnTo>
                <a:lnTo>
                  <a:pt x="214884" y="42821"/>
                </a:lnTo>
                <a:lnTo>
                  <a:pt x="213884" y="37129"/>
                </a:lnTo>
                <a:lnTo>
                  <a:pt x="213439" y="31424"/>
                </a:lnTo>
                <a:lnTo>
                  <a:pt x="213241" y="25714"/>
                </a:lnTo>
                <a:lnTo>
                  <a:pt x="2130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2"/>
          <p:cNvSpPr/>
          <p:nvPr/>
        </p:nvSpPr>
        <p:spPr>
          <a:xfrm>
            <a:off x="6800850" y="6223635"/>
            <a:ext cx="264284" cy="265748"/>
          </a:xfrm>
          <a:custGeom>
            <a:avLst/>
            <a:gdLst/>
            <a:ahLst/>
            <a:cxnLst/>
            <a:rect l="0" t="0" r="0" b="0"/>
            <a:pathLst>
              <a:path w="264284" h="265748">
                <a:moveTo>
                  <a:pt x="120015" y="0"/>
                </a:moveTo>
                <a:lnTo>
                  <a:pt x="120015" y="45724"/>
                </a:lnTo>
                <a:lnTo>
                  <a:pt x="117475" y="53976"/>
                </a:lnTo>
                <a:lnTo>
                  <a:pt x="115464" y="58844"/>
                </a:lnTo>
                <a:lnTo>
                  <a:pt x="113229" y="66793"/>
                </a:lnTo>
                <a:lnTo>
                  <a:pt x="112237" y="73501"/>
                </a:lnTo>
                <a:lnTo>
                  <a:pt x="111677" y="81680"/>
                </a:lnTo>
                <a:lnTo>
                  <a:pt x="111547" y="83927"/>
                </a:lnTo>
                <a:lnTo>
                  <a:pt x="108949" y="87466"/>
                </a:lnTo>
                <a:lnTo>
                  <a:pt x="106922" y="89743"/>
                </a:lnTo>
                <a:lnTo>
                  <a:pt x="105571" y="92213"/>
                </a:lnTo>
                <a:lnTo>
                  <a:pt x="104071" y="97499"/>
                </a:lnTo>
                <a:lnTo>
                  <a:pt x="104623" y="102147"/>
                </a:lnTo>
                <a:lnTo>
                  <a:pt x="105943" y="108102"/>
                </a:lnTo>
                <a:lnTo>
                  <a:pt x="110356" y="124541"/>
                </a:lnTo>
                <a:lnTo>
                  <a:pt x="112623" y="125890"/>
                </a:lnTo>
                <a:lnTo>
                  <a:pt x="120222" y="127388"/>
                </a:lnTo>
                <a:lnTo>
                  <a:pt x="127887" y="128350"/>
                </a:lnTo>
                <a:lnTo>
                  <a:pt x="132403" y="128482"/>
                </a:lnTo>
                <a:lnTo>
                  <a:pt x="140126" y="126000"/>
                </a:lnTo>
                <a:lnTo>
                  <a:pt x="144852" y="124005"/>
                </a:lnTo>
                <a:lnTo>
                  <a:pt x="152644" y="119248"/>
                </a:lnTo>
                <a:lnTo>
                  <a:pt x="159281" y="113959"/>
                </a:lnTo>
                <a:lnTo>
                  <a:pt x="165406" y="108433"/>
                </a:lnTo>
                <a:lnTo>
                  <a:pt x="172184" y="103721"/>
                </a:lnTo>
                <a:lnTo>
                  <a:pt x="181464" y="97723"/>
                </a:lnTo>
                <a:lnTo>
                  <a:pt x="192413" y="90866"/>
                </a:lnTo>
                <a:lnTo>
                  <a:pt x="201618" y="86294"/>
                </a:lnTo>
                <a:lnTo>
                  <a:pt x="209660" y="83247"/>
                </a:lnTo>
                <a:lnTo>
                  <a:pt x="216925" y="81215"/>
                </a:lnTo>
                <a:lnTo>
                  <a:pt x="222722" y="77956"/>
                </a:lnTo>
                <a:lnTo>
                  <a:pt x="227538" y="73878"/>
                </a:lnTo>
                <a:lnTo>
                  <a:pt x="231702" y="69254"/>
                </a:lnTo>
                <a:lnTo>
                  <a:pt x="236383" y="66172"/>
                </a:lnTo>
                <a:lnTo>
                  <a:pt x="241409" y="64117"/>
                </a:lnTo>
                <a:lnTo>
                  <a:pt x="246664" y="62747"/>
                </a:lnTo>
                <a:lnTo>
                  <a:pt x="250167" y="60881"/>
                </a:lnTo>
                <a:lnTo>
                  <a:pt x="252503" y="58685"/>
                </a:lnTo>
                <a:lnTo>
                  <a:pt x="254060" y="56268"/>
                </a:lnTo>
                <a:lnTo>
                  <a:pt x="256051" y="54657"/>
                </a:lnTo>
                <a:lnTo>
                  <a:pt x="258330" y="53583"/>
                </a:lnTo>
                <a:lnTo>
                  <a:pt x="260803" y="52867"/>
                </a:lnTo>
                <a:lnTo>
                  <a:pt x="262451" y="51437"/>
                </a:lnTo>
                <a:lnTo>
                  <a:pt x="263549" y="49531"/>
                </a:lnTo>
                <a:lnTo>
                  <a:pt x="264283" y="47308"/>
                </a:lnTo>
                <a:lnTo>
                  <a:pt x="263818" y="46778"/>
                </a:lnTo>
                <a:lnTo>
                  <a:pt x="262556" y="47378"/>
                </a:lnTo>
                <a:lnTo>
                  <a:pt x="260763" y="48730"/>
                </a:lnTo>
                <a:lnTo>
                  <a:pt x="258614" y="49632"/>
                </a:lnTo>
                <a:lnTo>
                  <a:pt x="253687" y="50633"/>
                </a:lnTo>
                <a:lnTo>
                  <a:pt x="248322" y="53619"/>
                </a:lnTo>
                <a:lnTo>
                  <a:pt x="245558" y="55748"/>
                </a:lnTo>
                <a:lnTo>
                  <a:pt x="239905" y="59072"/>
                </a:lnTo>
                <a:lnTo>
                  <a:pt x="232326" y="63195"/>
                </a:lnTo>
                <a:lnTo>
                  <a:pt x="223464" y="67847"/>
                </a:lnTo>
                <a:lnTo>
                  <a:pt x="214699" y="71901"/>
                </a:lnTo>
                <a:lnTo>
                  <a:pt x="205998" y="75557"/>
                </a:lnTo>
                <a:lnTo>
                  <a:pt x="197339" y="78946"/>
                </a:lnTo>
                <a:lnTo>
                  <a:pt x="190614" y="82158"/>
                </a:lnTo>
                <a:lnTo>
                  <a:pt x="185178" y="85252"/>
                </a:lnTo>
                <a:lnTo>
                  <a:pt x="160509" y="101612"/>
                </a:lnTo>
                <a:lnTo>
                  <a:pt x="153678" y="105841"/>
                </a:lnTo>
                <a:lnTo>
                  <a:pt x="147219" y="109614"/>
                </a:lnTo>
                <a:lnTo>
                  <a:pt x="134963" y="116344"/>
                </a:lnTo>
                <a:lnTo>
                  <a:pt x="123166" y="122511"/>
                </a:lnTo>
                <a:lnTo>
                  <a:pt x="116401" y="126441"/>
                </a:lnTo>
                <a:lnTo>
                  <a:pt x="101263" y="135888"/>
                </a:lnTo>
                <a:lnTo>
                  <a:pt x="95132" y="140122"/>
                </a:lnTo>
                <a:lnTo>
                  <a:pt x="90091" y="143897"/>
                </a:lnTo>
                <a:lnTo>
                  <a:pt x="85778" y="147367"/>
                </a:lnTo>
                <a:lnTo>
                  <a:pt x="80045" y="152537"/>
                </a:lnTo>
                <a:lnTo>
                  <a:pt x="66055" y="165901"/>
                </a:lnTo>
                <a:lnTo>
                  <a:pt x="51216" y="180389"/>
                </a:lnTo>
                <a:lnTo>
                  <a:pt x="48431" y="184077"/>
                </a:lnTo>
                <a:lnTo>
                  <a:pt x="45337" y="190714"/>
                </a:lnTo>
                <a:lnTo>
                  <a:pt x="42607" y="194770"/>
                </a:lnTo>
                <a:lnTo>
                  <a:pt x="38882" y="199379"/>
                </a:lnTo>
                <a:lnTo>
                  <a:pt x="34494" y="204357"/>
                </a:lnTo>
                <a:lnTo>
                  <a:pt x="29618" y="212427"/>
                </a:lnTo>
                <a:lnTo>
                  <a:pt x="28317" y="215913"/>
                </a:lnTo>
                <a:lnTo>
                  <a:pt x="26498" y="218237"/>
                </a:lnTo>
                <a:lnTo>
                  <a:pt x="24333" y="219786"/>
                </a:lnTo>
                <a:lnTo>
                  <a:pt x="21937" y="220819"/>
                </a:lnTo>
                <a:lnTo>
                  <a:pt x="19387" y="224365"/>
                </a:lnTo>
                <a:lnTo>
                  <a:pt x="16734" y="229586"/>
                </a:lnTo>
                <a:lnTo>
                  <a:pt x="14013" y="235925"/>
                </a:lnTo>
                <a:lnTo>
                  <a:pt x="12200" y="241103"/>
                </a:lnTo>
                <a:lnTo>
                  <a:pt x="10185" y="249397"/>
                </a:lnTo>
                <a:lnTo>
                  <a:pt x="6749" y="256258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3"/>
          <p:cNvSpPr/>
          <p:nvPr/>
        </p:nvSpPr>
        <p:spPr>
          <a:xfrm>
            <a:off x="7058117" y="6343682"/>
            <a:ext cx="150246" cy="150540"/>
          </a:xfrm>
          <a:custGeom>
            <a:avLst/>
            <a:gdLst/>
            <a:ahLst/>
            <a:cxnLst/>
            <a:rect l="0" t="0" r="0" b="0"/>
            <a:pathLst>
              <a:path w="150246" h="150540">
                <a:moveTo>
                  <a:pt x="68488" y="8540"/>
                </a:moveTo>
                <a:lnTo>
                  <a:pt x="68488" y="13091"/>
                </a:lnTo>
                <a:lnTo>
                  <a:pt x="69440" y="15384"/>
                </a:lnTo>
                <a:lnTo>
                  <a:pt x="71028" y="17865"/>
                </a:lnTo>
                <a:lnTo>
                  <a:pt x="73039" y="20472"/>
                </a:lnTo>
                <a:lnTo>
                  <a:pt x="75332" y="22210"/>
                </a:lnTo>
                <a:lnTo>
                  <a:pt x="77813" y="23368"/>
                </a:lnTo>
                <a:lnTo>
                  <a:pt x="80419" y="24140"/>
                </a:lnTo>
                <a:lnTo>
                  <a:pt x="83109" y="24656"/>
                </a:lnTo>
                <a:lnTo>
                  <a:pt x="85856" y="24999"/>
                </a:lnTo>
                <a:lnTo>
                  <a:pt x="88639" y="25227"/>
                </a:lnTo>
                <a:lnTo>
                  <a:pt x="91447" y="26332"/>
                </a:lnTo>
                <a:lnTo>
                  <a:pt x="94272" y="28022"/>
                </a:lnTo>
                <a:lnTo>
                  <a:pt x="97107" y="30101"/>
                </a:lnTo>
                <a:lnTo>
                  <a:pt x="99949" y="31486"/>
                </a:lnTo>
                <a:lnTo>
                  <a:pt x="102797" y="32410"/>
                </a:lnTo>
                <a:lnTo>
                  <a:pt x="105648" y="33026"/>
                </a:lnTo>
                <a:lnTo>
                  <a:pt x="108501" y="33437"/>
                </a:lnTo>
                <a:lnTo>
                  <a:pt x="111356" y="33710"/>
                </a:lnTo>
                <a:lnTo>
                  <a:pt x="114211" y="33893"/>
                </a:lnTo>
                <a:lnTo>
                  <a:pt x="119924" y="34095"/>
                </a:lnTo>
                <a:lnTo>
                  <a:pt x="131354" y="34226"/>
                </a:lnTo>
                <a:lnTo>
                  <a:pt x="139925" y="34248"/>
                </a:lnTo>
                <a:lnTo>
                  <a:pt x="141830" y="33299"/>
                </a:lnTo>
                <a:lnTo>
                  <a:pt x="143100" y="31714"/>
                </a:lnTo>
                <a:lnTo>
                  <a:pt x="143946" y="29704"/>
                </a:lnTo>
                <a:lnTo>
                  <a:pt x="145464" y="28365"/>
                </a:lnTo>
                <a:lnTo>
                  <a:pt x="147427" y="27471"/>
                </a:lnTo>
                <a:lnTo>
                  <a:pt x="149689" y="26876"/>
                </a:lnTo>
                <a:lnTo>
                  <a:pt x="150245" y="25526"/>
                </a:lnTo>
                <a:lnTo>
                  <a:pt x="149663" y="23674"/>
                </a:lnTo>
                <a:lnTo>
                  <a:pt x="148322" y="21487"/>
                </a:lnTo>
                <a:lnTo>
                  <a:pt x="147428" y="19077"/>
                </a:lnTo>
                <a:lnTo>
                  <a:pt x="146832" y="16517"/>
                </a:lnTo>
                <a:lnTo>
                  <a:pt x="145875" y="10116"/>
                </a:lnTo>
                <a:lnTo>
                  <a:pt x="144844" y="9591"/>
                </a:lnTo>
                <a:lnTo>
                  <a:pt x="141159" y="9007"/>
                </a:lnTo>
                <a:lnTo>
                  <a:pt x="138842" y="7899"/>
                </a:lnTo>
                <a:lnTo>
                  <a:pt x="136346" y="6207"/>
                </a:lnTo>
                <a:lnTo>
                  <a:pt x="133729" y="4128"/>
                </a:lnTo>
                <a:lnTo>
                  <a:pt x="131031" y="2741"/>
                </a:lnTo>
                <a:lnTo>
                  <a:pt x="128281" y="1817"/>
                </a:lnTo>
                <a:lnTo>
                  <a:pt x="125495" y="1200"/>
                </a:lnTo>
                <a:lnTo>
                  <a:pt x="121733" y="790"/>
                </a:lnTo>
                <a:lnTo>
                  <a:pt x="117320" y="516"/>
                </a:lnTo>
                <a:lnTo>
                  <a:pt x="107335" y="211"/>
                </a:lnTo>
                <a:lnTo>
                  <a:pt x="84316" y="0"/>
                </a:lnTo>
                <a:lnTo>
                  <a:pt x="80945" y="942"/>
                </a:lnTo>
                <a:lnTo>
                  <a:pt x="77745" y="2522"/>
                </a:lnTo>
                <a:lnTo>
                  <a:pt x="74659" y="4528"/>
                </a:lnTo>
                <a:lnTo>
                  <a:pt x="71650" y="5865"/>
                </a:lnTo>
                <a:lnTo>
                  <a:pt x="68691" y="6757"/>
                </a:lnTo>
                <a:lnTo>
                  <a:pt x="65765" y="7351"/>
                </a:lnTo>
                <a:lnTo>
                  <a:pt x="61910" y="7747"/>
                </a:lnTo>
                <a:lnTo>
                  <a:pt x="57436" y="8012"/>
                </a:lnTo>
                <a:lnTo>
                  <a:pt x="52547" y="8188"/>
                </a:lnTo>
                <a:lnTo>
                  <a:pt x="49287" y="9258"/>
                </a:lnTo>
                <a:lnTo>
                  <a:pt x="47115" y="10924"/>
                </a:lnTo>
                <a:lnTo>
                  <a:pt x="45667" y="12986"/>
                </a:lnTo>
                <a:lnTo>
                  <a:pt x="41844" y="16267"/>
                </a:lnTo>
                <a:lnTo>
                  <a:pt x="36437" y="20359"/>
                </a:lnTo>
                <a:lnTo>
                  <a:pt x="29975" y="24992"/>
                </a:lnTo>
                <a:lnTo>
                  <a:pt x="23763" y="29033"/>
                </a:lnTo>
                <a:lnTo>
                  <a:pt x="17716" y="32679"/>
                </a:lnTo>
                <a:lnTo>
                  <a:pt x="3426" y="40825"/>
                </a:lnTo>
                <a:lnTo>
                  <a:pt x="2252" y="42446"/>
                </a:lnTo>
                <a:lnTo>
                  <a:pt x="950" y="46787"/>
                </a:lnTo>
                <a:lnTo>
                  <a:pt x="602" y="49278"/>
                </a:lnTo>
                <a:lnTo>
                  <a:pt x="371" y="51891"/>
                </a:lnTo>
                <a:lnTo>
                  <a:pt x="216" y="54586"/>
                </a:lnTo>
                <a:lnTo>
                  <a:pt x="45" y="62660"/>
                </a:lnTo>
                <a:lnTo>
                  <a:pt x="0" y="67480"/>
                </a:lnTo>
                <a:lnTo>
                  <a:pt x="921" y="72598"/>
                </a:lnTo>
                <a:lnTo>
                  <a:pt x="2489" y="77916"/>
                </a:lnTo>
                <a:lnTo>
                  <a:pt x="4486" y="83366"/>
                </a:lnTo>
                <a:lnTo>
                  <a:pt x="7723" y="88904"/>
                </a:lnTo>
                <a:lnTo>
                  <a:pt x="11785" y="94501"/>
                </a:lnTo>
                <a:lnTo>
                  <a:pt x="16399" y="100137"/>
                </a:lnTo>
                <a:lnTo>
                  <a:pt x="23284" y="107705"/>
                </a:lnTo>
                <a:lnTo>
                  <a:pt x="41095" y="126273"/>
                </a:lnTo>
                <a:lnTo>
                  <a:pt x="49273" y="132749"/>
                </a:lnTo>
                <a:lnTo>
                  <a:pt x="56630" y="137066"/>
                </a:lnTo>
                <a:lnTo>
                  <a:pt x="63441" y="139944"/>
                </a:lnTo>
                <a:lnTo>
                  <a:pt x="68933" y="141863"/>
                </a:lnTo>
                <a:lnTo>
                  <a:pt x="73547" y="143142"/>
                </a:lnTo>
                <a:lnTo>
                  <a:pt x="77576" y="143995"/>
                </a:lnTo>
                <a:lnTo>
                  <a:pt x="81213" y="144563"/>
                </a:lnTo>
                <a:lnTo>
                  <a:pt x="84591" y="144942"/>
                </a:lnTo>
                <a:lnTo>
                  <a:pt x="87796" y="145195"/>
                </a:lnTo>
                <a:lnTo>
                  <a:pt x="91838" y="146316"/>
                </a:lnTo>
                <a:lnTo>
                  <a:pt x="96436" y="148015"/>
                </a:lnTo>
                <a:lnTo>
                  <a:pt x="101408" y="150101"/>
                </a:lnTo>
                <a:lnTo>
                  <a:pt x="105675" y="150539"/>
                </a:lnTo>
                <a:lnTo>
                  <a:pt x="109471" y="149879"/>
                </a:lnTo>
                <a:lnTo>
                  <a:pt x="119923" y="1457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4"/>
          <p:cNvSpPr/>
          <p:nvPr/>
        </p:nvSpPr>
        <p:spPr>
          <a:xfrm>
            <a:off x="7238047" y="6335077"/>
            <a:ext cx="145734" cy="197169"/>
          </a:xfrm>
          <a:custGeom>
            <a:avLst/>
            <a:gdLst/>
            <a:ahLst/>
            <a:cxnLst/>
            <a:rect l="0" t="0" r="0" b="0"/>
            <a:pathLst>
              <a:path w="145734" h="197169">
                <a:moveTo>
                  <a:pt x="145733" y="0"/>
                </a:moveTo>
                <a:lnTo>
                  <a:pt x="86504" y="0"/>
                </a:lnTo>
                <a:lnTo>
                  <a:pt x="82434" y="953"/>
                </a:lnTo>
                <a:lnTo>
                  <a:pt x="78769" y="2540"/>
                </a:lnTo>
                <a:lnTo>
                  <a:pt x="75372" y="4551"/>
                </a:lnTo>
                <a:lnTo>
                  <a:pt x="72156" y="6844"/>
                </a:lnTo>
                <a:lnTo>
                  <a:pt x="69058" y="9325"/>
                </a:lnTo>
                <a:lnTo>
                  <a:pt x="61795" y="15600"/>
                </a:lnTo>
                <a:lnTo>
                  <a:pt x="61199" y="17068"/>
                </a:lnTo>
                <a:lnTo>
                  <a:pt x="60537" y="21238"/>
                </a:lnTo>
                <a:lnTo>
                  <a:pt x="60243" y="26267"/>
                </a:lnTo>
                <a:lnTo>
                  <a:pt x="60164" y="28941"/>
                </a:lnTo>
                <a:lnTo>
                  <a:pt x="61064" y="31677"/>
                </a:lnTo>
                <a:lnTo>
                  <a:pt x="64605" y="37256"/>
                </a:lnTo>
                <a:lnTo>
                  <a:pt x="66883" y="40078"/>
                </a:lnTo>
                <a:lnTo>
                  <a:pt x="69353" y="42911"/>
                </a:lnTo>
                <a:lnTo>
                  <a:pt x="71953" y="45752"/>
                </a:lnTo>
                <a:lnTo>
                  <a:pt x="75591" y="50504"/>
                </a:lnTo>
                <a:lnTo>
                  <a:pt x="79921" y="56530"/>
                </a:lnTo>
                <a:lnTo>
                  <a:pt x="84713" y="63404"/>
                </a:lnTo>
                <a:lnTo>
                  <a:pt x="88861" y="68940"/>
                </a:lnTo>
                <a:lnTo>
                  <a:pt x="92578" y="73582"/>
                </a:lnTo>
                <a:lnTo>
                  <a:pt x="96009" y="77630"/>
                </a:lnTo>
                <a:lnTo>
                  <a:pt x="100201" y="82233"/>
                </a:lnTo>
                <a:lnTo>
                  <a:pt x="109939" y="92428"/>
                </a:lnTo>
                <a:lnTo>
                  <a:pt x="114250" y="98767"/>
                </a:lnTo>
                <a:lnTo>
                  <a:pt x="118077" y="105850"/>
                </a:lnTo>
                <a:lnTo>
                  <a:pt x="126512" y="124096"/>
                </a:lnTo>
                <a:lnTo>
                  <a:pt x="127665" y="129131"/>
                </a:lnTo>
                <a:lnTo>
                  <a:pt x="127972" y="131808"/>
                </a:lnTo>
                <a:lnTo>
                  <a:pt x="127225" y="134545"/>
                </a:lnTo>
                <a:lnTo>
                  <a:pt x="123854" y="140125"/>
                </a:lnTo>
                <a:lnTo>
                  <a:pt x="119717" y="143899"/>
                </a:lnTo>
                <a:lnTo>
                  <a:pt x="114101" y="148321"/>
                </a:lnTo>
                <a:lnTo>
                  <a:pt x="107500" y="153173"/>
                </a:lnTo>
                <a:lnTo>
                  <a:pt x="102146" y="156408"/>
                </a:lnTo>
                <a:lnTo>
                  <a:pt x="97625" y="158565"/>
                </a:lnTo>
                <a:lnTo>
                  <a:pt x="93658" y="160002"/>
                </a:lnTo>
                <a:lnTo>
                  <a:pt x="89109" y="161913"/>
                </a:lnTo>
                <a:lnTo>
                  <a:pt x="84171" y="164140"/>
                </a:lnTo>
                <a:lnTo>
                  <a:pt x="73605" y="169153"/>
                </a:lnTo>
                <a:lnTo>
                  <a:pt x="68120" y="171825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505200"/>
            <a:ext cx="65436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7658" y="228600"/>
            <a:ext cx="306868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220"/>
          <p:cNvSpPr/>
          <p:nvPr/>
        </p:nvSpPr>
        <p:spPr>
          <a:xfrm>
            <a:off x="6003607" y="3917632"/>
            <a:ext cx="34291" cy="308611"/>
          </a:xfrm>
          <a:custGeom>
            <a:avLst/>
            <a:gdLst/>
            <a:ahLst/>
            <a:cxnLst/>
            <a:rect l="0" t="0" r="0" b="0"/>
            <a:pathLst>
              <a:path w="34291" h="308611">
                <a:moveTo>
                  <a:pt x="0" y="0"/>
                </a:moveTo>
                <a:lnTo>
                  <a:pt x="0" y="23864"/>
                </a:lnTo>
                <a:lnTo>
                  <a:pt x="953" y="34007"/>
                </a:lnTo>
                <a:lnTo>
                  <a:pt x="4551" y="63057"/>
                </a:lnTo>
                <a:lnTo>
                  <a:pt x="11932" y="116897"/>
                </a:lnTo>
                <a:lnTo>
                  <a:pt x="13670" y="132224"/>
                </a:lnTo>
                <a:lnTo>
                  <a:pt x="14828" y="145299"/>
                </a:lnTo>
                <a:lnTo>
                  <a:pt x="15600" y="156873"/>
                </a:lnTo>
                <a:lnTo>
                  <a:pt x="18020" y="176973"/>
                </a:lnTo>
                <a:lnTo>
                  <a:pt x="21539" y="202754"/>
                </a:lnTo>
                <a:lnTo>
                  <a:pt x="3429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1"/>
          <p:cNvSpPr/>
          <p:nvPr/>
        </p:nvSpPr>
        <p:spPr>
          <a:xfrm>
            <a:off x="5917882" y="3849545"/>
            <a:ext cx="437198" cy="50943"/>
          </a:xfrm>
          <a:custGeom>
            <a:avLst/>
            <a:gdLst/>
            <a:ahLst/>
            <a:cxnLst/>
            <a:rect l="0" t="0" r="0" b="0"/>
            <a:pathLst>
              <a:path w="437198" h="50943">
                <a:moveTo>
                  <a:pt x="0" y="50942"/>
                </a:moveTo>
                <a:lnTo>
                  <a:pt x="13652" y="41841"/>
                </a:lnTo>
                <a:lnTo>
                  <a:pt x="20532" y="38207"/>
                </a:lnTo>
                <a:lnTo>
                  <a:pt x="27975" y="34832"/>
                </a:lnTo>
                <a:lnTo>
                  <a:pt x="35795" y="31629"/>
                </a:lnTo>
                <a:lnTo>
                  <a:pt x="43866" y="29494"/>
                </a:lnTo>
                <a:lnTo>
                  <a:pt x="52104" y="28071"/>
                </a:lnTo>
                <a:lnTo>
                  <a:pt x="60454" y="27122"/>
                </a:lnTo>
                <a:lnTo>
                  <a:pt x="70782" y="25537"/>
                </a:lnTo>
                <a:lnTo>
                  <a:pt x="94959" y="21236"/>
                </a:lnTo>
                <a:lnTo>
                  <a:pt x="112836" y="18756"/>
                </a:lnTo>
                <a:lnTo>
                  <a:pt x="158099" y="13459"/>
                </a:lnTo>
                <a:lnTo>
                  <a:pt x="225206" y="7931"/>
                </a:lnTo>
                <a:lnTo>
                  <a:pt x="264437" y="5123"/>
                </a:lnTo>
                <a:lnTo>
                  <a:pt x="325808" y="2003"/>
                </a:lnTo>
                <a:lnTo>
                  <a:pt x="387683" y="247"/>
                </a:lnTo>
                <a:lnTo>
                  <a:pt x="401331" y="0"/>
                </a:lnTo>
                <a:lnTo>
                  <a:pt x="411381" y="788"/>
                </a:lnTo>
                <a:lnTo>
                  <a:pt x="419034" y="2266"/>
                </a:lnTo>
                <a:lnTo>
                  <a:pt x="437197" y="80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2"/>
          <p:cNvSpPr/>
          <p:nvPr/>
        </p:nvSpPr>
        <p:spPr>
          <a:xfrm>
            <a:off x="5866447" y="3969067"/>
            <a:ext cx="497206" cy="68581"/>
          </a:xfrm>
          <a:custGeom>
            <a:avLst/>
            <a:gdLst/>
            <a:ahLst/>
            <a:cxnLst/>
            <a:rect l="0" t="0" r="0" b="0"/>
            <a:pathLst>
              <a:path w="497206" h="68581">
                <a:moveTo>
                  <a:pt x="0" y="68580"/>
                </a:moveTo>
                <a:lnTo>
                  <a:pt x="22755" y="68580"/>
                </a:lnTo>
                <a:lnTo>
                  <a:pt x="33267" y="67628"/>
                </a:lnTo>
                <a:lnTo>
                  <a:pt x="44086" y="66040"/>
                </a:lnTo>
                <a:lnTo>
                  <a:pt x="55108" y="64029"/>
                </a:lnTo>
                <a:lnTo>
                  <a:pt x="191704" y="36497"/>
                </a:lnTo>
                <a:lnTo>
                  <a:pt x="279195" y="22889"/>
                </a:lnTo>
                <a:lnTo>
                  <a:pt x="369832" y="10173"/>
                </a:lnTo>
                <a:lnTo>
                  <a:pt x="398002" y="6782"/>
                </a:lnTo>
                <a:lnTo>
                  <a:pt x="419640" y="4521"/>
                </a:lnTo>
                <a:lnTo>
                  <a:pt x="436922" y="3014"/>
                </a:lnTo>
                <a:lnTo>
                  <a:pt x="451301" y="2009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3"/>
          <p:cNvSpPr/>
          <p:nvPr/>
        </p:nvSpPr>
        <p:spPr>
          <a:xfrm>
            <a:off x="6149340" y="4509135"/>
            <a:ext cx="128588" cy="282893"/>
          </a:xfrm>
          <a:custGeom>
            <a:avLst/>
            <a:gdLst/>
            <a:ahLst/>
            <a:cxnLst/>
            <a:rect l="0" t="0" r="0" b="0"/>
            <a:pathLst>
              <a:path w="128588" h="282893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1" y="11931"/>
                </a:lnTo>
                <a:lnTo>
                  <a:pt x="5891" y="15574"/>
                </a:lnTo>
                <a:lnTo>
                  <a:pt x="6785" y="19908"/>
                </a:lnTo>
                <a:lnTo>
                  <a:pt x="7381" y="24701"/>
                </a:lnTo>
                <a:lnTo>
                  <a:pt x="8730" y="29803"/>
                </a:lnTo>
                <a:lnTo>
                  <a:pt x="10583" y="35108"/>
                </a:lnTo>
                <a:lnTo>
                  <a:pt x="12770" y="40550"/>
                </a:lnTo>
                <a:lnTo>
                  <a:pt x="15181" y="45131"/>
                </a:lnTo>
                <a:lnTo>
                  <a:pt x="17740" y="49137"/>
                </a:lnTo>
                <a:lnTo>
                  <a:pt x="20400" y="52760"/>
                </a:lnTo>
                <a:lnTo>
                  <a:pt x="23125" y="58033"/>
                </a:lnTo>
                <a:lnTo>
                  <a:pt x="25894" y="64406"/>
                </a:lnTo>
                <a:lnTo>
                  <a:pt x="28692" y="71512"/>
                </a:lnTo>
                <a:lnTo>
                  <a:pt x="31511" y="78155"/>
                </a:lnTo>
                <a:lnTo>
                  <a:pt x="37182" y="90615"/>
                </a:lnTo>
                <a:lnTo>
                  <a:pt x="42885" y="101368"/>
                </a:lnTo>
                <a:lnTo>
                  <a:pt x="59383" y="131094"/>
                </a:lnTo>
                <a:lnTo>
                  <a:pt x="66258" y="142641"/>
                </a:lnTo>
                <a:lnTo>
                  <a:pt x="71795" y="151291"/>
                </a:lnTo>
                <a:lnTo>
                  <a:pt x="76438" y="158011"/>
                </a:lnTo>
                <a:lnTo>
                  <a:pt x="81438" y="166300"/>
                </a:lnTo>
                <a:lnTo>
                  <a:pt x="86677" y="175637"/>
                </a:lnTo>
                <a:lnTo>
                  <a:pt x="92074" y="185671"/>
                </a:lnTo>
                <a:lnTo>
                  <a:pt x="97578" y="197123"/>
                </a:lnTo>
                <a:lnTo>
                  <a:pt x="103152" y="209520"/>
                </a:lnTo>
                <a:lnTo>
                  <a:pt x="108772" y="222548"/>
                </a:lnTo>
                <a:lnTo>
                  <a:pt x="112520" y="232185"/>
                </a:lnTo>
                <a:lnTo>
                  <a:pt x="115018" y="239562"/>
                </a:lnTo>
                <a:lnTo>
                  <a:pt x="116684" y="245433"/>
                </a:lnTo>
                <a:lnTo>
                  <a:pt x="118746" y="251252"/>
                </a:lnTo>
                <a:lnTo>
                  <a:pt x="121074" y="257036"/>
                </a:lnTo>
                <a:lnTo>
                  <a:pt x="128587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4"/>
          <p:cNvSpPr/>
          <p:nvPr/>
        </p:nvSpPr>
        <p:spPr>
          <a:xfrm>
            <a:off x="5943600" y="4414837"/>
            <a:ext cx="625793" cy="128589"/>
          </a:xfrm>
          <a:custGeom>
            <a:avLst/>
            <a:gdLst/>
            <a:ahLst/>
            <a:cxnLst/>
            <a:rect l="0" t="0" r="0" b="0"/>
            <a:pathLst>
              <a:path w="625793" h="128589">
                <a:moveTo>
                  <a:pt x="0" y="128588"/>
                </a:moveTo>
                <a:lnTo>
                  <a:pt x="4550" y="124037"/>
                </a:lnTo>
                <a:lnTo>
                  <a:pt x="7796" y="122696"/>
                </a:lnTo>
                <a:lnTo>
                  <a:pt x="21465" y="119857"/>
                </a:lnTo>
                <a:lnTo>
                  <a:pt x="26693" y="118005"/>
                </a:lnTo>
                <a:lnTo>
                  <a:pt x="32082" y="115817"/>
                </a:lnTo>
                <a:lnTo>
                  <a:pt x="38533" y="113407"/>
                </a:lnTo>
                <a:lnTo>
                  <a:pt x="61264" y="105463"/>
                </a:lnTo>
                <a:lnTo>
                  <a:pt x="77711" y="99895"/>
                </a:lnTo>
                <a:lnTo>
                  <a:pt x="90859" y="97077"/>
                </a:lnTo>
                <a:lnTo>
                  <a:pt x="107245" y="94245"/>
                </a:lnTo>
                <a:lnTo>
                  <a:pt x="125789" y="91405"/>
                </a:lnTo>
                <a:lnTo>
                  <a:pt x="171794" y="83170"/>
                </a:lnTo>
                <a:lnTo>
                  <a:pt x="353824" y="48401"/>
                </a:lnTo>
                <a:lnTo>
                  <a:pt x="383521" y="43697"/>
                </a:lnTo>
                <a:lnTo>
                  <a:pt x="408080" y="40561"/>
                </a:lnTo>
                <a:lnTo>
                  <a:pt x="429216" y="38471"/>
                </a:lnTo>
                <a:lnTo>
                  <a:pt x="447116" y="36125"/>
                </a:lnTo>
                <a:lnTo>
                  <a:pt x="462860" y="33608"/>
                </a:lnTo>
                <a:lnTo>
                  <a:pt x="477166" y="30978"/>
                </a:lnTo>
                <a:lnTo>
                  <a:pt x="523541" y="20436"/>
                </a:lnTo>
                <a:lnTo>
                  <a:pt x="571775" y="9083"/>
                </a:lnTo>
                <a:lnTo>
                  <a:pt x="585971" y="6055"/>
                </a:lnTo>
                <a:lnTo>
                  <a:pt x="6257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5"/>
          <p:cNvSpPr/>
          <p:nvPr/>
        </p:nvSpPr>
        <p:spPr>
          <a:xfrm>
            <a:off x="6903719" y="5683567"/>
            <a:ext cx="154307" cy="642938"/>
          </a:xfrm>
          <a:custGeom>
            <a:avLst/>
            <a:gdLst/>
            <a:ahLst/>
            <a:cxnLst/>
            <a:rect l="0" t="0" r="0" b="0"/>
            <a:pathLst>
              <a:path w="154307" h="642938">
                <a:moveTo>
                  <a:pt x="0" y="0"/>
                </a:moveTo>
                <a:lnTo>
                  <a:pt x="9102" y="9102"/>
                </a:lnTo>
                <a:lnTo>
                  <a:pt x="12736" y="13688"/>
                </a:lnTo>
                <a:lnTo>
                  <a:pt x="16111" y="18650"/>
                </a:lnTo>
                <a:lnTo>
                  <a:pt x="19313" y="23864"/>
                </a:lnTo>
                <a:lnTo>
                  <a:pt x="22400" y="29244"/>
                </a:lnTo>
                <a:lnTo>
                  <a:pt x="28371" y="40303"/>
                </a:lnTo>
                <a:lnTo>
                  <a:pt x="33202" y="50681"/>
                </a:lnTo>
                <a:lnTo>
                  <a:pt x="46189" y="79993"/>
                </a:lnTo>
                <a:lnTo>
                  <a:pt x="51748" y="94286"/>
                </a:lnTo>
                <a:lnTo>
                  <a:pt x="56407" y="107625"/>
                </a:lnTo>
                <a:lnTo>
                  <a:pt x="60464" y="120327"/>
                </a:lnTo>
                <a:lnTo>
                  <a:pt x="64122" y="138321"/>
                </a:lnTo>
                <a:lnTo>
                  <a:pt x="67514" y="159841"/>
                </a:lnTo>
                <a:lnTo>
                  <a:pt x="70727" y="183714"/>
                </a:lnTo>
                <a:lnTo>
                  <a:pt x="79378" y="238178"/>
                </a:lnTo>
                <a:lnTo>
                  <a:pt x="84351" y="267371"/>
                </a:lnTo>
                <a:lnTo>
                  <a:pt x="97497" y="332827"/>
                </a:lnTo>
                <a:lnTo>
                  <a:pt x="112865" y="406051"/>
                </a:lnTo>
                <a:lnTo>
                  <a:pt x="135676" y="524383"/>
                </a:lnTo>
                <a:lnTo>
                  <a:pt x="145391" y="581039"/>
                </a:lnTo>
                <a:lnTo>
                  <a:pt x="150344" y="613205"/>
                </a:lnTo>
                <a:lnTo>
                  <a:pt x="154306" y="6429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6"/>
          <p:cNvSpPr/>
          <p:nvPr/>
        </p:nvSpPr>
        <p:spPr>
          <a:xfrm>
            <a:off x="6669547" y="5609319"/>
            <a:ext cx="637081" cy="168547"/>
          </a:xfrm>
          <a:custGeom>
            <a:avLst/>
            <a:gdLst/>
            <a:ahLst/>
            <a:cxnLst/>
            <a:rect l="0" t="0" r="0" b="0"/>
            <a:pathLst>
              <a:path w="637081" h="168547">
                <a:moveTo>
                  <a:pt x="45578" y="168546"/>
                </a:moveTo>
                <a:lnTo>
                  <a:pt x="31925" y="159444"/>
                </a:lnTo>
                <a:lnTo>
                  <a:pt x="25999" y="155810"/>
                </a:lnTo>
                <a:lnTo>
                  <a:pt x="20143" y="152435"/>
                </a:lnTo>
                <a:lnTo>
                  <a:pt x="14333" y="149233"/>
                </a:lnTo>
                <a:lnTo>
                  <a:pt x="5339" y="145675"/>
                </a:lnTo>
                <a:lnTo>
                  <a:pt x="1607" y="144726"/>
                </a:lnTo>
                <a:lnTo>
                  <a:pt x="71" y="143141"/>
                </a:lnTo>
                <a:lnTo>
                  <a:pt x="0" y="141132"/>
                </a:lnTo>
                <a:lnTo>
                  <a:pt x="905" y="138840"/>
                </a:lnTo>
                <a:lnTo>
                  <a:pt x="2461" y="137312"/>
                </a:lnTo>
                <a:lnTo>
                  <a:pt x="4451" y="136293"/>
                </a:lnTo>
                <a:lnTo>
                  <a:pt x="16822" y="132304"/>
                </a:lnTo>
                <a:lnTo>
                  <a:pt x="50894" y="121006"/>
                </a:lnTo>
                <a:lnTo>
                  <a:pt x="84453" y="108999"/>
                </a:lnTo>
                <a:lnTo>
                  <a:pt x="100070" y="103131"/>
                </a:lnTo>
                <a:lnTo>
                  <a:pt x="115243" y="98266"/>
                </a:lnTo>
                <a:lnTo>
                  <a:pt x="130122" y="94070"/>
                </a:lnTo>
                <a:lnTo>
                  <a:pt x="144802" y="90320"/>
                </a:lnTo>
                <a:lnTo>
                  <a:pt x="160305" y="85915"/>
                </a:lnTo>
                <a:lnTo>
                  <a:pt x="192770" y="75941"/>
                </a:lnTo>
                <a:lnTo>
                  <a:pt x="261131" y="54015"/>
                </a:lnTo>
                <a:lnTo>
                  <a:pt x="298860" y="42713"/>
                </a:lnTo>
                <a:lnTo>
                  <a:pt x="318255" y="37985"/>
                </a:lnTo>
                <a:lnTo>
                  <a:pt x="337853" y="33880"/>
                </a:lnTo>
                <a:lnTo>
                  <a:pt x="357586" y="30191"/>
                </a:lnTo>
                <a:lnTo>
                  <a:pt x="397290" y="23553"/>
                </a:lnTo>
                <a:lnTo>
                  <a:pt x="440971" y="16474"/>
                </a:lnTo>
                <a:lnTo>
                  <a:pt x="495311" y="6978"/>
                </a:lnTo>
                <a:lnTo>
                  <a:pt x="518755" y="3684"/>
                </a:lnTo>
                <a:lnTo>
                  <a:pt x="539147" y="1488"/>
                </a:lnTo>
                <a:lnTo>
                  <a:pt x="557504" y="24"/>
                </a:lnTo>
                <a:lnTo>
                  <a:pt x="574504" y="0"/>
                </a:lnTo>
                <a:lnTo>
                  <a:pt x="590601" y="937"/>
                </a:lnTo>
                <a:lnTo>
                  <a:pt x="637080" y="56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7"/>
          <p:cNvSpPr/>
          <p:nvPr/>
        </p:nvSpPr>
        <p:spPr>
          <a:xfrm>
            <a:off x="1443037" y="3866244"/>
            <a:ext cx="360046" cy="17099"/>
          </a:xfrm>
          <a:custGeom>
            <a:avLst/>
            <a:gdLst/>
            <a:ahLst/>
            <a:cxnLst/>
            <a:rect l="0" t="0" r="0" b="0"/>
            <a:pathLst>
              <a:path w="360046" h="17099">
                <a:moveTo>
                  <a:pt x="0" y="17098"/>
                </a:moveTo>
                <a:lnTo>
                  <a:pt x="9102" y="12547"/>
                </a:lnTo>
                <a:lnTo>
                  <a:pt x="12735" y="11206"/>
                </a:lnTo>
                <a:lnTo>
                  <a:pt x="16110" y="10313"/>
                </a:lnTo>
                <a:lnTo>
                  <a:pt x="19313" y="9717"/>
                </a:lnTo>
                <a:lnTo>
                  <a:pt x="25257" y="9320"/>
                </a:lnTo>
                <a:lnTo>
                  <a:pt x="33031" y="9055"/>
                </a:lnTo>
                <a:lnTo>
                  <a:pt x="68331" y="8630"/>
                </a:lnTo>
                <a:lnTo>
                  <a:pt x="76987" y="7643"/>
                </a:lnTo>
                <a:lnTo>
                  <a:pt x="85615" y="6032"/>
                </a:lnTo>
                <a:lnTo>
                  <a:pt x="94224" y="4006"/>
                </a:lnTo>
                <a:lnTo>
                  <a:pt x="108536" y="2655"/>
                </a:lnTo>
                <a:lnTo>
                  <a:pt x="126650" y="1754"/>
                </a:lnTo>
                <a:lnTo>
                  <a:pt x="171541" y="754"/>
                </a:lnTo>
                <a:lnTo>
                  <a:pt x="300891" y="0"/>
                </a:lnTo>
                <a:lnTo>
                  <a:pt x="360045" y="85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8"/>
          <p:cNvSpPr/>
          <p:nvPr/>
        </p:nvSpPr>
        <p:spPr>
          <a:xfrm>
            <a:off x="1614487" y="3900487"/>
            <a:ext cx="30421" cy="291466"/>
          </a:xfrm>
          <a:custGeom>
            <a:avLst/>
            <a:gdLst/>
            <a:ahLst/>
            <a:cxnLst/>
            <a:rect l="0" t="0" r="0" b="0"/>
            <a:pathLst>
              <a:path w="30421" h="29146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8731" y="22007"/>
                </a:lnTo>
                <a:lnTo>
                  <a:pt x="10583" y="23244"/>
                </a:lnTo>
                <a:lnTo>
                  <a:pt x="12770" y="24068"/>
                </a:lnTo>
                <a:lnTo>
                  <a:pt x="14228" y="26523"/>
                </a:lnTo>
                <a:lnTo>
                  <a:pt x="15201" y="30065"/>
                </a:lnTo>
                <a:lnTo>
                  <a:pt x="15849" y="34330"/>
                </a:lnTo>
                <a:lnTo>
                  <a:pt x="16281" y="41937"/>
                </a:lnTo>
                <a:lnTo>
                  <a:pt x="16761" y="63089"/>
                </a:lnTo>
                <a:lnTo>
                  <a:pt x="17111" y="100221"/>
                </a:lnTo>
                <a:lnTo>
                  <a:pt x="18075" y="107771"/>
                </a:lnTo>
                <a:lnTo>
                  <a:pt x="19670" y="116615"/>
                </a:lnTo>
                <a:lnTo>
                  <a:pt x="21686" y="126321"/>
                </a:lnTo>
                <a:lnTo>
                  <a:pt x="23030" y="136601"/>
                </a:lnTo>
                <a:lnTo>
                  <a:pt x="23926" y="147265"/>
                </a:lnTo>
                <a:lnTo>
                  <a:pt x="24523" y="158184"/>
                </a:lnTo>
                <a:lnTo>
                  <a:pt x="25874" y="170226"/>
                </a:lnTo>
                <a:lnTo>
                  <a:pt x="27727" y="183017"/>
                </a:lnTo>
                <a:lnTo>
                  <a:pt x="29914" y="196306"/>
                </a:lnTo>
                <a:lnTo>
                  <a:pt x="30420" y="208023"/>
                </a:lnTo>
                <a:lnTo>
                  <a:pt x="29805" y="218692"/>
                </a:lnTo>
                <a:lnTo>
                  <a:pt x="28443" y="228662"/>
                </a:lnTo>
                <a:lnTo>
                  <a:pt x="27534" y="236262"/>
                </a:lnTo>
                <a:lnTo>
                  <a:pt x="26929" y="242281"/>
                </a:lnTo>
                <a:lnTo>
                  <a:pt x="26525" y="247245"/>
                </a:lnTo>
                <a:lnTo>
                  <a:pt x="26076" y="255302"/>
                </a:lnTo>
                <a:lnTo>
                  <a:pt x="25788" y="263684"/>
                </a:lnTo>
                <a:lnTo>
                  <a:pt x="25738" y="274238"/>
                </a:lnTo>
                <a:lnTo>
                  <a:pt x="24779" y="277123"/>
                </a:lnTo>
                <a:lnTo>
                  <a:pt x="23187" y="279046"/>
                </a:lnTo>
                <a:lnTo>
                  <a:pt x="21173" y="280329"/>
                </a:lnTo>
                <a:lnTo>
                  <a:pt x="19830" y="282136"/>
                </a:lnTo>
                <a:lnTo>
                  <a:pt x="18935" y="284293"/>
                </a:lnTo>
                <a:lnTo>
                  <a:pt x="17145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9"/>
          <p:cNvSpPr/>
          <p:nvPr/>
        </p:nvSpPr>
        <p:spPr>
          <a:xfrm>
            <a:off x="1245869" y="4629254"/>
            <a:ext cx="428626" cy="8469"/>
          </a:xfrm>
          <a:custGeom>
            <a:avLst/>
            <a:gdLst/>
            <a:ahLst/>
            <a:cxnLst/>
            <a:rect l="0" t="0" r="0" b="0"/>
            <a:pathLst>
              <a:path w="428626" h="8469">
                <a:moveTo>
                  <a:pt x="0" y="8468"/>
                </a:moveTo>
                <a:lnTo>
                  <a:pt x="27305" y="3918"/>
                </a:lnTo>
                <a:lnTo>
                  <a:pt x="38206" y="2577"/>
                </a:lnTo>
                <a:lnTo>
                  <a:pt x="48331" y="1683"/>
                </a:lnTo>
                <a:lnTo>
                  <a:pt x="57938" y="1087"/>
                </a:lnTo>
                <a:lnTo>
                  <a:pt x="94013" y="425"/>
                </a:lnTo>
                <a:lnTo>
                  <a:pt x="190233" y="0"/>
                </a:lnTo>
                <a:lnTo>
                  <a:pt x="220167" y="918"/>
                </a:lnTo>
                <a:lnTo>
                  <a:pt x="346244" y="6695"/>
                </a:lnTo>
                <a:lnTo>
                  <a:pt x="428625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0"/>
          <p:cNvSpPr/>
          <p:nvPr/>
        </p:nvSpPr>
        <p:spPr>
          <a:xfrm>
            <a:off x="1460182" y="4654867"/>
            <a:ext cx="17146" cy="248604"/>
          </a:xfrm>
          <a:custGeom>
            <a:avLst/>
            <a:gdLst/>
            <a:ahLst/>
            <a:cxnLst/>
            <a:rect l="0" t="0" r="0" b="0"/>
            <a:pathLst>
              <a:path w="17146" h="248604">
                <a:moveTo>
                  <a:pt x="0" y="0"/>
                </a:moveTo>
                <a:lnTo>
                  <a:pt x="4551" y="13653"/>
                </a:lnTo>
                <a:lnTo>
                  <a:pt x="6844" y="19579"/>
                </a:lnTo>
                <a:lnTo>
                  <a:pt x="9325" y="25436"/>
                </a:lnTo>
                <a:lnTo>
                  <a:pt x="11932" y="31245"/>
                </a:lnTo>
                <a:lnTo>
                  <a:pt x="12717" y="40832"/>
                </a:lnTo>
                <a:lnTo>
                  <a:pt x="12288" y="52939"/>
                </a:lnTo>
                <a:lnTo>
                  <a:pt x="11050" y="66725"/>
                </a:lnTo>
                <a:lnTo>
                  <a:pt x="10224" y="77821"/>
                </a:lnTo>
                <a:lnTo>
                  <a:pt x="9306" y="95229"/>
                </a:lnTo>
                <a:lnTo>
                  <a:pt x="8669" y="166129"/>
                </a:lnTo>
                <a:lnTo>
                  <a:pt x="8578" y="203763"/>
                </a:lnTo>
                <a:lnTo>
                  <a:pt x="9529" y="208232"/>
                </a:lnTo>
                <a:lnTo>
                  <a:pt x="11115" y="212164"/>
                </a:lnTo>
                <a:lnTo>
                  <a:pt x="13125" y="215738"/>
                </a:lnTo>
                <a:lnTo>
                  <a:pt x="14465" y="219073"/>
                </a:lnTo>
                <a:lnTo>
                  <a:pt x="15358" y="222248"/>
                </a:lnTo>
                <a:lnTo>
                  <a:pt x="15954" y="225318"/>
                </a:lnTo>
                <a:lnTo>
                  <a:pt x="16351" y="228317"/>
                </a:lnTo>
                <a:lnTo>
                  <a:pt x="16792" y="234190"/>
                </a:lnTo>
                <a:lnTo>
                  <a:pt x="16988" y="239974"/>
                </a:lnTo>
                <a:lnTo>
                  <a:pt x="17145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1"/>
          <p:cNvSpPr/>
          <p:nvPr/>
        </p:nvSpPr>
        <p:spPr>
          <a:xfrm>
            <a:off x="1434464" y="5341020"/>
            <a:ext cx="411481" cy="8221"/>
          </a:xfrm>
          <a:custGeom>
            <a:avLst/>
            <a:gdLst/>
            <a:ahLst/>
            <a:cxnLst/>
            <a:rect l="0" t="0" r="0" b="0"/>
            <a:pathLst>
              <a:path w="411481" h="8221">
                <a:moveTo>
                  <a:pt x="0" y="8220"/>
                </a:moveTo>
                <a:lnTo>
                  <a:pt x="52278" y="8220"/>
                </a:lnTo>
                <a:lnTo>
                  <a:pt x="72000" y="7267"/>
                </a:lnTo>
                <a:lnTo>
                  <a:pt x="124393" y="3669"/>
                </a:lnTo>
                <a:lnTo>
                  <a:pt x="152461" y="2328"/>
                </a:lnTo>
                <a:lnTo>
                  <a:pt x="209048" y="838"/>
                </a:lnTo>
                <a:lnTo>
                  <a:pt x="267151" y="0"/>
                </a:lnTo>
                <a:lnTo>
                  <a:pt x="288591" y="835"/>
                </a:lnTo>
                <a:lnTo>
                  <a:pt x="411480" y="82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2"/>
          <p:cNvSpPr/>
          <p:nvPr/>
        </p:nvSpPr>
        <p:spPr>
          <a:xfrm>
            <a:off x="1674494" y="5340667"/>
            <a:ext cx="60009" cy="162879"/>
          </a:xfrm>
          <a:custGeom>
            <a:avLst/>
            <a:gdLst/>
            <a:ahLst/>
            <a:cxnLst/>
            <a:rect l="0" t="0" r="0" b="0"/>
            <a:pathLst>
              <a:path w="60009" h="162879">
                <a:moveTo>
                  <a:pt x="0" y="0"/>
                </a:moveTo>
                <a:lnTo>
                  <a:pt x="4551" y="9102"/>
                </a:lnTo>
                <a:lnTo>
                  <a:pt x="6845" y="12735"/>
                </a:lnTo>
                <a:lnTo>
                  <a:pt x="9326" y="16110"/>
                </a:lnTo>
                <a:lnTo>
                  <a:pt x="11932" y="19313"/>
                </a:lnTo>
                <a:lnTo>
                  <a:pt x="14622" y="23353"/>
                </a:lnTo>
                <a:lnTo>
                  <a:pt x="17369" y="27951"/>
                </a:lnTo>
                <a:lnTo>
                  <a:pt x="20152" y="32921"/>
                </a:lnTo>
                <a:lnTo>
                  <a:pt x="22959" y="37188"/>
                </a:lnTo>
                <a:lnTo>
                  <a:pt x="25784" y="40984"/>
                </a:lnTo>
                <a:lnTo>
                  <a:pt x="28619" y="44469"/>
                </a:lnTo>
                <a:lnTo>
                  <a:pt x="31462" y="48695"/>
                </a:lnTo>
                <a:lnTo>
                  <a:pt x="34310" y="53419"/>
                </a:lnTo>
                <a:lnTo>
                  <a:pt x="37161" y="58472"/>
                </a:lnTo>
                <a:lnTo>
                  <a:pt x="39062" y="62794"/>
                </a:lnTo>
                <a:lnTo>
                  <a:pt x="40329" y="66628"/>
                </a:lnTo>
                <a:lnTo>
                  <a:pt x="41173" y="70136"/>
                </a:lnTo>
                <a:lnTo>
                  <a:pt x="46913" y="97828"/>
                </a:lnTo>
                <a:lnTo>
                  <a:pt x="48421" y="107129"/>
                </a:lnTo>
                <a:lnTo>
                  <a:pt x="49426" y="115234"/>
                </a:lnTo>
                <a:lnTo>
                  <a:pt x="50095" y="122543"/>
                </a:lnTo>
                <a:lnTo>
                  <a:pt x="50542" y="128368"/>
                </a:lnTo>
                <a:lnTo>
                  <a:pt x="51038" y="137380"/>
                </a:lnTo>
                <a:lnTo>
                  <a:pt x="52123" y="142069"/>
                </a:lnTo>
                <a:lnTo>
                  <a:pt x="53799" y="147100"/>
                </a:lnTo>
                <a:lnTo>
                  <a:pt x="60008" y="1628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3"/>
          <p:cNvSpPr/>
          <p:nvPr/>
        </p:nvSpPr>
        <p:spPr>
          <a:xfrm>
            <a:off x="1717357" y="6052185"/>
            <a:ext cx="351473" cy="68581"/>
          </a:xfrm>
          <a:custGeom>
            <a:avLst/>
            <a:gdLst/>
            <a:ahLst/>
            <a:cxnLst/>
            <a:rect l="0" t="0" r="0" b="0"/>
            <a:pathLst>
              <a:path w="351473" h="68581">
                <a:moveTo>
                  <a:pt x="0" y="68580"/>
                </a:moveTo>
                <a:lnTo>
                  <a:pt x="9102" y="59478"/>
                </a:lnTo>
                <a:lnTo>
                  <a:pt x="12735" y="56797"/>
                </a:lnTo>
                <a:lnTo>
                  <a:pt x="16110" y="55009"/>
                </a:lnTo>
                <a:lnTo>
                  <a:pt x="19313" y="53818"/>
                </a:lnTo>
                <a:lnTo>
                  <a:pt x="105236" y="24951"/>
                </a:lnTo>
                <a:lnTo>
                  <a:pt x="119687" y="21396"/>
                </a:lnTo>
                <a:lnTo>
                  <a:pt x="135989" y="18074"/>
                </a:lnTo>
                <a:lnTo>
                  <a:pt x="153524" y="14907"/>
                </a:lnTo>
                <a:lnTo>
                  <a:pt x="168072" y="12795"/>
                </a:lnTo>
                <a:lnTo>
                  <a:pt x="180628" y="11387"/>
                </a:lnTo>
                <a:lnTo>
                  <a:pt x="191856" y="10449"/>
                </a:lnTo>
                <a:lnTo>
                  <a:pt x="206962" y="9823"/>
                </a:lnTo>
                <a:lnTo>
                  <a:pt x="244065" y="9128"/>
                </a:lnTo>
                <a:lnTo>
                  <a:pt x="262723" y="7990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4"/>
          <p:cNvSpPr/>
          <p:nvPr/>
        </p:nvSpPr>
        <p:spPr>
          <a:xfrm>
            <a:off x="1905952" y="6060757"/>
            <a:ext cx="1" cy="197169"/>
          </a:xfrm>
          <a:custGeom>
            <a:avLst/>
            <a:gdLst/>
            <a:ahLst/>
            <a:cxnLst/>
            <a:rect l="0" t="0" r="0" b="0"/>
            <a:pathLst>
              <a:path w="1" h="197169">
                <a:moveTo>
                  <a:pt x="0" y="0"/>
                </a:move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762000"/>
            <a:ext cx="7449027" cy="521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04"/>
          <p:cNvSpPr/>
          <p:nvPr/>
        </p:nvSpPr>
        <p:spPr>
          <a:xfrm>
            <a:off x="1024467" y="4629184"/>
            <a:ext cx="667173" cy="445737"/>
          </a:xfrm>
          <a:custGeom>
            <a:avLst/>
            <a:gdLst/>
            <a:ahLst/>
            <a:cxnLst/>
            <a:rect l="0" t="0" r="0" b="0"/>
            <a:pathLst>
              <a:path w="667173" h="445737">
                <a:moveTo>
                  <a:pt x="632883" y="68545"/>
                </a:moveTo>
                <a:lnTo>
                  <a:pt x="626038" y="55810"/>
                </a:lnTo>
                <a:lnTo>
                  <a:pt x="620951" y="49233"/>
                </a:lnTo>
                <a:lnTo>
                  <a:pt x="618260" y="47098"/>
                </a:lnTo>
                <a:lnTo>
                  <a:pt x="615515" y="45675"/>
                </a:lnTo>
                <a:lnTo>
                  <a:pt x="612731" y="44726"/>
                </a:lnTo>
                <a:lnTo>
                  <a:pt x="595162" y="34289"/>
                </a:lnTo>
                <a:lnTo>
                  <a:pt x="585003" y="29508"/>
                </a:lnTo>
                <a:lnTo>
                  <a:pt x="566169" y="21888"/>
                </a:lnTo>
                <a:lnTo>
                  <a:pt x="552749" y="16694"/>
                </a:lnTo>
                <a:lnTo>
                  <a:pt x="536308" y="12163"/>
                </a:lnTo>
                <a:lnTo>
                  <a:pt x="516300" y="10149"/>
                </a:lnTo>
                <a:lnTo>
                  <a:pt x="499788" y="6714"/>
                </a:lnTo>
                <a:lnTo>
                  <a:pt x="486100" y="2965"/>
                </a:lnTo>
                <a:lnTo>
                  <a:pt x="473666" y="1299"/>
                </a:lnTo>
                <a:lnTo>
                  <a:pt x="461968" y="854"/>
                </a:lnTo>
                <a:lnTo>
                  <a:pt x="394358" y="83"/>
                </a:lnTo>
                <a:lnTo>
                  <a:pt x="353928" y="0"/>
                </a:lnTo>
                <a:lnTo>
                  <a:pt x="337376" y="941"/>
                </a:lnTo>
                <a:lnTo>
                  <a:pt x="319673" y="2521"/>
                </a:lnTo>
                <a:lnTo>
                  <a:pt x="301204" y="4527"/>
                </a:lnTo>
                <a:lnTo>
                  <a:pt x="286986" y="6817"/>
                </a:lnTo>
                <a:lnTo>
                  <a:pt x="275602" y="9295"/>
                </a:lnTo>
                <a:lnTo>
                  <a:pt x="266108" y="11900"/>
                </a:lnTo>
                <a:lnTo>
                  <a:pt x="253111" y="14590"/>
                </a:lnTo>
                <a:lnTo>
                  <a:pt x="220890" y="20117"/>
                </a:lnTo>
                <a:lnTo>
                  <a:pt x="204868" y="23878"/>
                </a:lnTo>
                <a:lnTo>
                  <a:pt x="189425" y="28290"/>
                </a:lnTo>
                <a:lnTo>
                  <a:pt x="139521" y="44507"/>
                </a:lnTo>
                <a:lnTo>
                  <a:pt x="122781" y="53417"/>
                </a:lnTo>
                <a:lnTo>
                  <a:pt x="107086" y="64679"/>
                </a:lnTo>
                <a:lnTo>
                  <a:pt x="54913" y="103456"/>
                </a:lnTo>
                <a:lnTo>
                  <a:pt x="40092" y="115176"/>
                </a:lnTo>
                <a:lnTo>
                  <a:pt x="29377" y="124513"/>
                </a:lnTo>
                <a:lnTo>
                  <a:pt x="18266" y="135013"/>
                </a:lnTo>
                <a:lnTo>
                  <a:pt x="12057" y="143489"/>
                </a:lnTo>
                <a:lnTo>
                  <a:pt x="6022" y="156156"/>
                </a:lnTo>
                <a:lnTo>
                  <a:pt x="3520" y="161242"/>
                </a:lnTo>
                <a:lnTo>
                  <a:pt x="1853" y="169396"/>
                </a:lnTo>
                <a:lnTo>
                  <a:pt x="741" y="179594"/>
                </a:lnTo>
                <a:lnTo>
                  <a:pt x="0" y="191155"/>
                </a:lnTo>
                <a:lnTo>
                  <a:pt x="458" y="202673"/>
                </a:lnTo>
                <a:lnTo>
                  <a:pt x="1716" y="214161"/>
                </a:lnTo>
                <a:lnTo>
                  <a:pt x="3508" y="225630"/>
                </a:lnTo>
                <a:lnTo>
                  <a:pt x="6607" y="236134"/>
                </a:lnTo>
                <a:lnTo>
                  <a:pt x="10578" y="245994"/>
                </a:lnTo>
                <a:lnTo>
                  <a:pt x="15130" y="255424"/>
                </a:lnTo>
                <a:lnTo>
                  <a:pt x="22728" y="268443"/>
                </a:lnTo>
                <a:lnTo>
                  <a:pt x="30233" y="278356"/>
                </a:lnTo>
                <a:lnTo>
                  <a:pt x="39918" y="289112"/>
                </a:lnTo>
                <a:lnTo>
                  <a:pt x="51530" y="301327"/>
                </a:lnTo>
                <a:lnTo>
                  <a:pt x="65554" y="310979"/>
                </a:lnTo>
                <a:lnTo>
                  <a:pt x="83874" y="319486"/>
                </a:lnTo>
                <a:lnTo>
                  <a:pt x="95427" y="324422"/>
                </a:lnTo>
                <a:lnTo>
                  <a:pt x="115883" y="332446"/>
                </a:lnTo>
                <a:lnTo>
                  <a:pt x="125339" y="335919"/>
                </a:lnTo>
                <a:lnTo>
                  <a:pt x="165952" y="349909"/>
                </a:lnTo>
                <a:lnTo>
                  <a:pt x="210410" y="363141"/>
                </a:lnTo>
                <a:lnTo>
                  <a:pt x="236934" y="370670"/>
                </a:lnTo>
                <a:lnTo>
                  <a:pt x="261284" y="376642"/>
                </a:lnTo>
                <a:lnTo>
                  <a:pt x="284185" y="381576"/>
                </a:lnTo>
                <a:lnTo>
                  <a:pt x="404048" y="405360"/>
                </a:lnTo>
                <a:lnTo>
                  <a:pt x="438151" y="412868"/>
                </a:lnTo>
                <a:lnTo>
                  <a:pt x="451626" y="415251"/>
                </a:lnTo>
                <a:lnTo>
                  <a:pt x="463467" y="416840"/>
                </a:lnTo>
                <a:lnTo>
                  <a:pt x="474219" y="417900"/>
                </a:lnTo>
                <a:lnTo>
                  <a:pt x="516645" y="424157"/>
                </a:lnTo>
                <a:lnTo>
                  <a:pt x="543961" y="428492"/>
                </a:lnTo>
                <a:lnTo>
                  <a:pt x="565982" y="432335"/>
                </a:lnTo>
                <a:lnTo>
                  <a:pt x="612319" y="441342"/>
                </a:lnTo>
                <a:lnTo>
                  <a:pt x="621079" y="442807"/>
                </a:lnTo>
                <a:lnTo>
                  <a:pt x="667172" y="4457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05"/>
          <p:cNvSpPr/>
          <p:nvPr/>
        </p:nvSpPr>
        <p:spPr>
          <a:xfrm>
            <a:off x="6793131" y="4586287"/>
            <a:ext cx="359192" cy="394336"/>
          </a:xfrm>
          <a:custGeom>
            <a:avLst/>
            <a:gdLst/>
            <a:ahLst/>
            <a:cxnLst/>
            <a:rect l="0" t="0" r="0" b="0"/>
            <a:pathLst>
              <a:path w="359192" h="394336">
                <a:moveTo>
                  <a:pt x="50581" y="0"/>
                </a:moveTo>
                <a:lnTo>
                  <a:pt x="46031" y="4551"/>
                </a:lnTo>
                <a:lnTo>
                  <a:pt x="38649" y="16483"/>
                </a:lnTo>
                <a:lnTo>
                  <a:pt x="35959" y="22418"/>
                </a:lnTo>
                <a:lnTo>
                  <a:pt x="33213" y="29233"/>
                </a:lnTo>
                <a:lnTo>
                  <a:pt x="30430" y="36633"/>
                </a:lnTo>
                <a:lnTo>
                  <a:pt x="27622" y="43473"/>
                </a:lnTo>
                <a:lnTo>
                  <a:pt x="24797" y="49936"/>
                </a:lnTo>
                <a:lnTo>
                  <a:pt x="21963" y="56151"/>
                </a:lnTo>
                <a:lnTo>
                  <a:pt x="18167" y="71724"/>
                </a:lnTo>
                <a:lnTo>
                  <a:pt x="13731" y="93536"/>
                </a:lnTo>
                <a:lnTo>
                  <a:pt x="5629" y="137775"/>
                </a:lnTo>
                <a:lnTo>
                  <a:pt x="3468" y="150905"/>
                </a:lnTo>
                <a:lnTo>
                  <a:pt x="2027" y="160610"/>
                </a:lnTo>
                <a:lnTo>
                  <a:pt x="1067" y="178511"/>
                </a:lnTo>
                <a:lnTo>
                  <a:pt x="0" y="228881"/>
                </a:lnTo>
                <a:lnTo>
                  <a:pt x="668" y="248790"/>
                </a:lnTo>
                <a:lnTo>
                  <a:pt x="2065" y="263968"/>
                </a:lnTo>
                <a:lnTo>
                  <a:pt x="3950" y="275991"/>
                </a:lnTo>
                <a:lnTo>
                  <a:pt x="5206" y="285912"/>
                </a:lnTo>
                <a:lnTo>
                  <a:pt x="6043" y="294430"/>
                </a:lnTo>
                <a:lnTo>
                  <a:pt x="6974" y="308023"/>
                </a:lnTo>
                <a:lnTo>
                  <a:pt x="7621" y="323232"/>
                </a:lnTo>
                <a:lnTo>
                  <a:pt x="16792" y="334109"/>
                </a:lnTo>
                <a:lnTo>
                  <a:pt x="22472" y="340296"/>
                </a:lnTo>
                <a:lnTo>
                  <a:pt x="24221" y="341164"/>
                </a:lnTo>
                <a:lnTo>
                  <a:pt x="33313" y="342880"/>
                </a:lnTo>
                <a:lnTo>
                  <a:pt x="37951" y="342894"/>
                </a:lnTo>
                <a:lnTo>
                  <a:pt x="45285" y="345438"/>
                </a:lnTo>
                <a:lnTo>
                  <a:pt x="53942" y="348791"/>
                </a:lnTo>
                <a:lnTo>
                  <a:pt x="60965" y="350281"/>
                </a:lnTo>
                <a:lnTo>
                  <a:pt x="66076" y="351630"/>
                </a:lnTo>
                <a:lnTo>
                  <a:pt x="79375" y="355671"/>
                </a:lnTo>
                <a:lnTo>
                  <a:pt x="89731" y="358101"/>
                </a:lnTo>
                <a:lnTo>
                  <a:pt x="99414" y="359181"/>
                </a:lnTo>
                <a:lnTo>
                  <a:pt x="105996" y="359469"/>
                </a:lnTo>
                <a:lnTo>
                  <a:pt x="113242" y="359661"/>
                </a:lnTo>
                <a:lnTo>
                  <a:pt x="123787" y="360742"/>
                </a:lnTo>
                <a:lnTo>
                  <a:pt x="150745" y="364482"/>
                </a:lnTo>
                <a:lnTo>
                  <a:pt x="168792" y="367766"/>
                </a:lnTo>
                <a:lnTo>
                  <a:pt x="211704" y="376494"/>
                </a:lnTo>
                <a:lnTo>
                  <a:pt x="229434" y="379583"/>
                </a:lnTo>
                <a:lnTo>
                  <a:pt x="244112" y="381643"/>
                </a:lnTo>
                <a:lnTo>
                  <a:pt x="256754" y="383016"/>
                </a:lnTo>
                <a:lnTo>
                  <a:pt x="268040" y="383932"/>
                </a:lnTo>
                <a:lnTo>
                  <a:pt x="278421" y="384542"/>
                </a:lnTo>
                <a:lnTo>
                  <a:pt x="297576" y="385220"/>
                </a:lnTo>
                <a:lnTo>
                  <a:pt x="315614" y="385522"/>
                </a:lnTo>
                <a:lnTo>
                  <a:pt x="323472" y="386555"/>
                </a:lnTo>
                <a:lnTo>
                  <a:pt x="330616" y="388196"/>
                </a:lnTo>
                <a:lnTo>
                  <a:pt x="337284" y="390242"/>
                </a:lnTo>
                <a:lnTo>
                  <a:pt x="347232" y="392516"/>
                </a:lnTo>
                <a:lnTo>
                  <a:pt x="359191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6"/>
          <p:cNvSpPr/>
          <p:nvPr/>
        </p:nvSpPr>
        <p:spPr>
          <a:xfrm>
            <a:off x="6792277" y="4766310"/>
            <a:ext cx="377191" cy="42863"/>
          </a:xfrm>
          <a:custGeom>
            <a:avLst/>
            <a:gdLst/>
            <a:ahLst/>
            <a:cxnLst/>
            <a:rect l="0" t="0" r="0" b="0"/>
            <a:pathLst>
              <a:path w="377191" h="42863">
                <a:moveTo>
                  <a:pt x="0" y="0"/>
                </a:moveTo>
                <a:lnTo>
                  <a:pt x="133056" y="11865"/>
                </a:lnTo>
                <a:lnTo>
                  <a:pt x="377190" y="428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7"/>
          <p:cNvSpPr/>
          <p:nvPr/>
        </p:nvSpPr>
        <p:spPr>
          <a:xfrm>
            <a:off x="6817994" y="4603432"/>
            <a:ext cx="488634" cy="42864"/>
          </a:xfrm>
          <a:custGeom>
            <a:avLst/>
            <a:gdLst/>
            <a:ahLst/>
            <a:cxnLst/>
            <a:rect l="0" t="0" r="0" b="0"/>
            <a:pathLst>
              <a:path w="488634" h="42864">
                <a:moveTo>
                  <a:pt x="0" y="0"/>
                </a:moveTo>
                <a:lnTo>
                  <a:pt x="4552" y="0"/>
                </a:lnTo>
                <a:lnTo>
                  <a:pt x="8749" y="953"/>
                </a:lnTo>
                <a:lnTo>
                  <a:pt x="14406" y="2540"/>
                </a:lnTo>
                <a:lnTo>
                  <a:pt x="21034" y="4551"/>
                </a:lnTo>
                <a:lnTo>
                  <a:pt x="32120" y="5892"/>
                </a:lnTo>
                <a:lnTo>
                  <a:pt x="46179" y="6785"/>
                </a:lnTo>
                <a:lnTo>
                  <a:pt x="62219" y="7381"/>
                </a:lnTo>
                <a:lnTo>
                  <a:pt x="75769" y="8731"/>
                </a:lnTo>
                <a:lnTo>
                  <a:pt x="87661" y="10583"/>
                </a:lnTo>
                <a:lnTo>
                  <a:pt x="98445" y="12770"/>
                </a:lnTo>
                <a:lnTo>
                  <a:pt x="114208" y="15181"/>
                </a:lnTo>
                <a:lnTo>
                  <a:pt x="154582" y="20400"/>
                </a:lnTo>
                <a:lnTo>
                  <a:pt x="234122" y="28434"/>
                </a:lnTo>
                <a:lnTo>
                  <a:pt x="488633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8"/>
          <p:cNvSpPr/>
          <p:nvPr/>
        </p:nvSpPr>
        <p:spPr>
          <a:xfrm>
            <a:off x="4384348" y="5812508"/>
            <a:ext cx="151507" cy="513997"/>
          </a:xfrm>
          <a:custGeom>
            <a:avLst/>
            <a:gdLst/>
            <a:ahLst/>
            <a:cxnLst/>
            <a:rect l="0" t="0" r="0" b="0"/>
            <a:pathLst>
              <a:path w="151507" h="513997">
                <a:moveTo>
                  <a:pt x="7629" y="8219"/>
                </a:moveTo>
                <a:lnTo>
                  <a:pt x="3079" y="3669"/>
                </a:lnTo>
                <a:lnTo>
                  <a:pt x="2690" y="2328"/>
                </a:lnTo>
                <a:lnTo>
                  <a:pt x="3384" y="1434"/>
                </a:lnTo>
                <a:lnTo>
                  <a:pt x="4799" y="838"/>
                </a:lnTo>
                <a:lnTo>
                  <a:pt x="4790" y="441"/>
                </a:lnTo>
                <a:lnTo>
                  <a:pt x="3831" y="176"/>
                </a:lnTo>
                <a:lnTo>
                  <a:pt x="2240" y="0"/>
                </a:lnTo>
                <a:lnTo>
                  <a:pt x="1179" y="835"/>
                </a:lnTo>
                <a:lnTo>
                  <a:pt x="471" y="2344"/>
                </a:lnTo>
                <a:lnTo>
                  <a:pt x="0" y="4302"/>
                </a:lnTo>
                <a:lnTo>
                  <a:pt x="638" y="5608"/>
                </a:lnTo>
                <a:lnTo>
                  <a:pt x="2016" y="6478"/>
                </a:lnTo>
                <a:lnTo>
                  <a:pt x="3887" y="7059"/>
                </a:lnTo>
                <a:lnTo>
                  <a:pt x="5134" y="8398"/>
                </a:lnTo>
                <a:lnTo>
                  <a:pt x="5966" y="10243"/>
                </a:lnTo>
                <a:lnTo>
                  <a:pt x="7301" y="15498"/>
                </a:lnTo>
                <a:lnTo>
                  <a:pt x="7531" y="20959"/>
                </a:lnTo>
                <a:lnTo>
                  <a:pt x="8516" y="23380"/>
                </a:lnTo>
                <a:lnTo>
                  <a:pt x="12151" y="28610"/>
                </a:lnTo>
                <a:lnTo>
                  <a:pt x="14401" y="34109"/>
                </a:lnTo>
                <a:lnTo>
                  <a:pt x="15964" y="42356"/>
                </a:lnTo>
                <a:lnTo>
                  <a:pt x="16181" y="57034"/>
                </a:lnTo>
                <a:lnTo>
                  <a:pt x="16192" y="62617"/>
                </a:lnTo>
                <a:lnTo>
                  <a:pt x="17148" y="65439"/>
                </a:lnTo>
                <a:lnTo>
                  <a:pt x="20750" y="71115"/>
                </a:lnTo>
                <a:lnTo>
                  <a:pt x="22986" y="76813"/>
                </a:lnTo>
                <a:lnTo>
                  <a:pt x="24421" y="88232"/>
                </a:lnTo>
                <a:lnTo>
                  <a:pt x="25491" y="91089"/>
                </a:lnTo>
                <a:lnTo>
                  <a:pt x="29220" y="96803"/>
                </a:lnTo>
                <a:lnTo>
                  <a:pt x="31513" y="102517"/>
                </a:lnTo>
                <a:lnTo>
                  <a:pt x="33484" y="109185"/>
                </a:lnTo>
                <a:lnTo>
                  <a:pt x="37535" y="118497"/>
                </a:lnTo>
                <a:lnTo>
                  <a:pt x="39949" y="124601"/>
                </a:lnTo>
                <a:lnTo>
                  <a:pt x="45171" y="139002"/>
                </a:lnTo>
                <a:lnTo>
                  <a:pt x="47897" y="147796"/>
                </a:lnTo>
                <a:lnTo>
                  <a:pt x="53466" y="167725"/>
                </a:lnTo>
                <a:lnTo>
                  <a:pt x="55332" y="176469"/>
                </a:lnTo>
                <a:lnTo>
                  <a:pt x="57405" y="191264"/>
                </a:lnTo>
                <a:lnTo>
                  <a:pt x="59863" y="199782"/>
                </a:lnTo>
                <a:lnTo>
                  <a:pt x="63407" y="209270"/>
                </a:lnTo>
                <a:lnTo>
                  <a:pt x="67674" y="219406"/>
                </a:lnTo>
                <a:lnTo>
                  <a:pt x="72424" y="233783"/>
                </a:lnTo>
                <a:lnTo>
                  <a:pt x="77496" y="250987"/>
                </a:lnTo>
                <a:lnTo>
                  <a:pt x="82782" y="270078"/>
                </a:lnTo>
                <a:lnTo>
                  <a:pt x="86306" y="284709"/>
                </a:lnTo>
                <a:lnTo>
                  <a:pt x="88656" y="296368"/>
                </a:lnTo>
                <a:lnTo>
                  <a:pt x="90221" y="306046"/>
                </a:lnTo>
                <a:lnTo>
                  <a:pt x="96028" y="325833"/>
                </a:lnTo>
                <a:lnTo>
                  <a:pt x="122192" y="405963"/>
                </a:lnTo>
                <a:lnTo>
                  <a:pt x="126867" y="422924"/>
                </a:lnTo>
                <a:lnTo>
                  <a:pt x="129983" y="436137"/>
                </a:lnTo>
                <a:lnTo>
                  <a:pt x="133014" y="446850"/>
                </a:lnTo>
                <a:lnTo>
                  <a:pt x="135986" y="455897"/>
                </a:lnTo>
                <a:lnTo>
                  <a:pt x="138920" y="463834"/>
                </a:lnTo>
                <a:lnTo>
                  <a:pt x="142181" y="477732"/>
                </a:lnTo>
                <a:lnTo>
                  <a:pt x="144016" y="493726"/>
                </a:lnTo>
                <a:lnTo>
                  <a:pt x="144274" y="497626"/>
                </a:lnTo>
                <a:lnTo>
                  <a:pt x="145398" y="500225"/>
                </a:lnTo>
                <a:lnTo>
                  <a:pt x="147100" y="501958"/>
                </a:lnTo>
                <a:lnTo>
                  <a:pt x="149187" y="503113"/>
                </a:lnTo>
                <a:lnTo>
                  <a:pt x="150579" y="504837"/>
                </a:lnTo>
                <a:lnTo>
                  <a:pt x="151506" y="506937"/>
                </a:lnTo>
                <a:lnTo>
                  <a:pt x="144789" y="5139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9"/>
          <p:cNvSpPr/>
          <p:nvPr/>
        </p:nvSpPr>
        <p:spPr>
          <a:xfrm>
            <a:off x="4409122" y="5804881"/>
            <a:ext cx="641489" cy="547342"/>
          </a:xfrm>
          <a:custGeom>
            <a:avLst/>
            <a:gdLst/>
            <a:ahLst/>
            <a:cxnLst/>
            <a:rect l="0" t="0" r="0" b="0"/>
            <a:pathLst>
              <a:path w="641489" h="547342">
                <a:moveTo>
                  <a:pt x="0" y="41564"/>
                </a:moveTo>
                <a:lnTo>
                  <a:pt x="4551" y="37013"/>
                </a:lnTo>
                <a:lnTo>
                  <a:pt x="6844" y="35672"/>
                </a:lnTo>
                <a:lnTo>
                  <a:pt x="15600" y="33344"/>
                </a:lnTo>
                <a:lnTo>
                  <a:pt x="23684" y="27170"/>
                </a:lnTo>
                <a:lnTo>
                  <a:pt x="28941" y="25641"/>
                </a:lnTo>
                <a:lnTo>
                  <a:pt x="37256" y="24780"/>
                </a:lnTo>
                <a:lnTo>
                  <a:pt x="40077" y="23708"/>
                </a:lnTo>
                <a:lnTo>
                  <a:pt x="48599" y="18599"/>
                </a:lnTo>
                <a:lnTo>
                  <a:pt x="54302" y="17069"/>
                </a:lnTo>
                <a:lnTo>
                  <a:pt x="72569" y="15135"/>
                </a:lnTo>
                <a:lnTo>
                  <a:pt x="90823" y="10026"/>
                </a:lnTo>
                <a:lnTo>
                  <a:pt x="159268" y="3085"/>
                </a:lnTo>
                <a:lnTo>
                  <a:pt x="175712" y="1624"/>
                </a:lnTo>
                <a:lnTo>
                  <a:pt x="190483" y="649"/>
                </a:lnTo>
                <a:lnTo>
                  <a:pt x="204142" y="0"/>
                </a:lnTo>
                <a:lnTo>
                  <a:pt x="220867" y="520"/>
                </a:lnTo>
                <a:lnTo>
                  <a:pt x="239637" y="1818"/>
                </a:lnTo>
                <a:lnTo>
                  <a:pt x="284681" y="5657"/>
                </a:lnTo>
                <a:lnTo>
                  <a:pt x="301785" y="7508"/>
                </a:lnTo>
                <a:lnTo>
                  <a:pt x="311680" y="9335"/>
                </a:lnTo>
                <a:lnTo>
                  <a:pt x="322087" y="11505"/>
                </a:lnTo>
                <a:lnTo>
                  <a:pt x="386872" y="26771"/>
                </a:lnTo>
                <a:lnTo>
                  <a:pt x="404671" y="30227"/>
                </a:lnTo>
                <a:lnTo>
                  <a:pt x="417418" y="34006"/>
                </a:lnTo>
                <a:lnTo>
                  <a:pt x="433537" y="39383"/>
                </a:lnTo>
                <a:lnTo>
                  <a:pt x="451902" y="45825"/>
                </a:lnTo>
                <a:lnTo>
                  <a:pt x="465098" y="51072"/>
                </a:lnTo>
                <a:lnTo>
                  <a:pt x="482300" y="59442"/>
                </a:lnTo>
                <a:lnTo>
                  <a:pt x="501891" y="74060"/>
                </a:lnTo>
                <a:lnTo>
                  <a:pt x="507949" y="77515"/>
                </a:lnTo>
                <a:lnTo>
                  <a:pt x="525577" y="84283"/>
                </a:lnTo>
                <a:lnTo>
                  <a:pt x="541913" y="96555"/>
                </a:lnTo>
                <a:lnTo>
                  <a:pt x="555113" y="108551"/>
                </a:lnTo>
                <a:lnTo>
                  <a:pt x="600990" y="153941"/>
                </a:lnTo>
                <a:lnTo>
                  <a:pt x="607784" y="168345"/>
                </a:lnTo>
                <a:lnTo>
                  <a:pt x="624458" y="217737"/>
                </a:lnTo>
                <a:lnTo>
                  <a:pt x="627760" y="228545"/>
                </a:lnTo>
                <a:lnTo>
                  <a:pt x="633360" y="250212"/>
                </a:lnTo>
                <a:lnTo>
                  <a:pt x="638046" y="265741"/>
                </a:lnTo>
                <a:lnTo>
                  <a:pt x="641488" y="281448"/>
                </a:lnTo>
                <a:lnTo>
                  <a:pt x="639754" y="293911"/>
                </a:lnTo>
                <a:lnTo>
                  <a:pt x="636760" y="307071"/>
                </a:lnTo>
                <a:lnTo>
                  <a:pt x="635075" y="320787"/>
                </a:lnTo>
                <a:lnTo>
                  <a:pt x="634575" y="335539"/>
                </a:lnTo>
                <a:lnTo>
                  <a:pt x="634406" y="352081"/>
                </a:lnTo>
                <a:lnTo>
                  <a:pt x="634393" y="357160"/>
                </a:lnTo>
                <a:lnTo>
                  <a:pt x="633431" y="361499"/>
                </a:lnTo>
                <a:lnTo>
                  <a:pt x="625044" y="377846"/>
                </a:lnTo>
                <a:lnTo>
                  <a:pt x="620697" y="387237"/>
                </a:lnTo>
                <a:lnTo>
                  <a:pt x="618766" y="394587"/>
                </a:lnTo>
                <a:lnTo>
                  <a:pt x="617298" y="396927"/>
                </a:lnTo>
                <a:lnTo>
                  <a:pt x="615367" y="398488"/>
                </a:lnTo>
                <a:lnTo>
                  <a:pt x="596174" y="408330"/>
                </a:lnTo>
                <a:lnTo>
                  <a:pt x="576468" y="424337"/>
                </a:lnTo>
                <a:lnTo>
                  <a:pt x="568421" y="427393"/>
                </a:lnTo>
                <a:lnTo>
                  <a:pt x="549775" y="439141"/>
                </a:lnTo>
                <a:lnTo>
                  <a:pt x="531818" y="448554"/>
                </a:lnTo>
                <a:lnTo>
                  <a:pt x="524336" y="451049"/>
                </a:lnTo>
                <a:lnTo>
                  <a:pt x="521008" y="451714"/>
                </a:lnTo>
                <a:lnTo>
                  <a:pt x="514769" y="454993"/>
                </a:lnTo>
                <a:lnTo>
                  <a:pt x="506304" y="461228"/>
                </a:lnTo>
                <a:lnTo>
                  <a:pt x="491062" y="468963"/>
                </a:lnTo>
                <a:lnTo>
                  <a:pt x="487172" y="469644"/>
                </a:lnTo>
                <a:lnTo>
                  <a:pt x="484801" y="469825"/>
                </a:lnTo>
                <a:lnTo>
                  <a:pt x="482268" y="470899"/>
                </a:lnTo>
                <a:lnTo>
                  <a:pt x="476915" y="474632"/>
                </a:lnTo>
                <a:lnTo>
                  <a:pt x="473200" y="476008"/>
                </a:lnTo>
                <a:lnTo>
                  <a:pt x="459824" y="478898"/>
                </a:lnTo>
                <a:lnTo>
                  <a:pt x="449405" y="484411"/>
                </a:lnTo>
                <a:lnTo>
                  <a:pt x="443258" y="486035"/>
                </a:lnTo>
                <a:lnTo>
                  <a:pt x="434442" y="486949"/>
                </a:lnTo>
                <a:lnTo>
                  <a:pt x="431551" y="488029"/>
                </a:lnTo>
                <a:lnTo>
                  <a:pt x="425798" y="491771"/>
                </a:lnTo>
                <a:lnTo>
                  <a:pt x="417526" y="494068"/>
                </a:lnTo>
                <a:lnTo>
                  <a:pt x="399619" y="497902"/>
                </a:lnTo>
                <a:lnTo>
                  <a:pt x="381296" y="502530"/>
                </a:lnTo>
                <a:lnTo>
                  <a:pt x="377069" y="503180"/>
                </a:lnTo>
                <a:lnTo>
                  <a:pt x="369834" y="506441"/>
                </a:lnTo>
                <a:lnTo>
                  <a:pt x="366571" y="508644"/>
                </a:lnTo>
                <a:lnTo>
                  <a:pt x="355325" y="511093"/>
                </a:lnTo>
                <a:lnTo>
                  <a:pt x="338009" y="512471"/>
                </a:lnTo>
                <a:lnTo>
                  <a:pt x="333924" y="512664"/>
                </a:lnTo>
                <a:lnTo>
                  <a:pt x="330249" y="513746"/>
                </a:lnTo>
                <a:lnTo>
                  <a:pt x="320525" y="518866"/>
                </a:lnTo>
                <a:lnTo>
                  <a:pt x="314541" y="520398"/>
                </a:lnTo>
                <a:lnTo>
                  <a:pt x="295821" y="521463"/>
                </a:lnTo>
                <a:lnTo>
                  <a:pt x="283224" y="521592"/>
                </a:lnTo>
                <a:lnTo>
                  <a:pt x="280256" y="522555"/>
                </a:lnTo>
                <a:lnTo>
                  <a:pt x="278277" y="524150"/>
                </a:lnTo>
                <a:lnTo>
                  <a:pt x="276958" y="526165"/>
                </a:lnTo>
                <a:lnTo>
                  <a:pt x="274174" y="527509"/>
                </a:lnTo>
                <a:lnTo>
                  <a:pt x="258296" y="530353"/>
                </a:lnTo>
                <a:lnTo>
                  <a:pt x="237035" y="534393"/>
                </a:lnTo>
                <a:lnTo>
                  <a:pt x="221872" y="536824"/>
                </a:lnTo>
                <a:lnTo>
                  <a:pt x="216494" y="537472"/>
                </a:lnTo>
                <a:lnTo>
                  <a:pt x="207980" y="540733"/>
                </a:lnTo>
                <a:lnTo>
                  <a:pt x="201021" y="544404"/>
                </a:lnTo>
                <a:lnTo>
                  <a:pt x="197832" y="545383"/>
                </a:lnTo>
                <a:lnTo>
                  <a:pt x="180023" y="5473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0"/>
          <p:cNvSpPr/>
          <p:nvPr/>
        </p:nvSpPr>
        <p:spPr>
          <a:xfrm>
            <a:off x="6809422" y="5975032"/>
            <a:ext cx="197169" cy="317184"/>
          </a:xfrm>
          <a:custGeom>
            <a:avLst/>
            <a:gdLst/>
            <a:ahLst/>
            <a:cxnLst/>
            <a:rect l="0" t="0" r="0" b="0"/>
            <a:pathLst>
              <a:path w="197169" h="317184">
                <a:moveTo>
                  <a:pt x="197168" y="0"/>
                </a:moveTo>
                <a:lnTo>
                  <a:pt x="178964" y="4551"/>
                </a:lnTo>
                <a:lnTo>
                  <a:pt x="172649" y="7797"/>
                </a:lnTo>
                <a:lnTo>
                  <a:pt x="167487" y="11865"/>
                </a:lnTo>
                <a:lnTo>
                  <a:pt x="163094" y="16483"/>
                </a:lnTo>
                <a:lnTo>
                  <a:pt x="158259" y="20514"/>
                </a:lnTo>
                <a:lnTo>
                  <a:pt x="153131" y="24153"/>
                </a:lnTo>
                <a:lnTo>
                  <a:pt x="147808" y="27533"/>
                </a:lnTo>
                <a:lnTo>
                  <a:pt x="143306" y="31690"/>
                </a:lnTo>
                <a:lnTo>
                  <a:pt x="139353" y="36367"/>
                </a:lnTo>
                <a:lnTo>
                  <a:pt x="135764" y="41390"/>
                </a:lnTo>
                <a:lnTo>
                  <a:pt x="130514" y="49501"/>
                </a:lnTo>
                <a:lnTo>
                  <a:pt x="117062" y="71213"/>
                </a:lnTo>
                <a:lnTo>
                  <a:pt x="88872" y="119313"/>
                </a:lnTo>
                <a:lnTo>
                  <a:pt x="81155" y="133835"/>
                </a:lnTo>
                <a:lnTo>
                  <a:pt x="75059" y="146374"/>
                </a:lnTo>
                <a:lnTo>
                  <a:pt x="70042" y="157590"/>
                </a:lnTo>
                <a:lnTo>
                  <a:pt x="56848" y="190373"/>
                </a:lnTo>
                <a:lnTo>
                  <a:pt x="49328" y="209783"/>
                </a:lnTo>
                <a:lnTo>
                  <a:pt x="42410" y="224627"/>
                </a:lnTo>
                <a:lnTo>
                  <a:pt x="35894" y="236429"/>
                </a:lnTo>
                <a:lnTo>
                  <a:pt x="29645" y="246202"/>
                </a:lnTo>
                <a:lnTo>
                  <a:pt x="24525" y="255575"/>
                </a:lnTo>
                <a:lnTo>
                  <a:pt x="20161" y="264681"/>
                </a:lnTo>
                <a:lnTo>
                  <a:pt x="16298" y="273609"/>
                </a:lnTo>
                <a:lnTo>
                  <a:pt x="12770" y="282418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1"/>
          <p:cNvSpPr/>
          <p:nvPr/>
        </p:nvSpPr>
        <p:spPr>
          <a:xfrm>
            <a:off x="7015267" y="6017895"/>
            <a:ext cx="111339" cy="282893"/>
          </a:xfrm>
          <a:custGeom>
            <a:avLst/>
            <a:gdLst/>
            <a:ahLst/>
            <a:cxnLst/>
            <a:rect l="0" t="0" r="0" b="0"/>
            <a:pathLst>
              <a:path w="111339" h="282893">
                <a:moveTo>
                  <a:pt x="8467" y="0"/>
                </a:moveTo>
                <a:lnTo>
                  <a:pt x="8467" y="9102"/>
                </a:lnTo>
                <a:lnTo>
                  <a:pt x="7515" y="14640"/>
                </a:lnTo>
                <a:lnTo>
                  <a:pt x="5928" y="21190"/>
                </a:lnTo>
                <a:lnTo>
                  <a:pt x="3916" y="28414"/>
                </a:lnTo>
                <a:lnTo>
                  <a:pt x="2576" y="35135"/>
                </a:lnTo>
                <a:lnTo>
                  <a:pt x="1682" y="41521"/>
                </a:lnTo>
                <a:lnTo>
                  <a:pt x="1087" y="47683"/>
                </a:lnTo>
                <a:lnTo>
                  <a:pt x="690" y="53696"/>
                </a:lnTo>
                <a:lnTo>
                  <a:pt x="425" y="59610"/>
                </a:lnTo>
                <a:lnTo>
                  <a:pt x="131" y="71261"/>
                </a:lnTo>
                <a:lnTo>
                  <a:pt x="0" y="82789"/>
                </a:lnTo>
                <a:lnTo>
                  <a:pt x="917" y="90435"/>
                </a:lnTo>
                <a:lnTo>
                  <a:pt x="2482" y="99343"/>
                </a:lnTo>
                <a:lnTo>
                  <a:pt x="4477" y="109091"/>
                </a:lnTo>
                <a:lnTo>
                  <a:pt x="7712" y="120352"/>
                </a:lnTo>
                <a:lnTo>
                  <a:pt x="11774" y="132622"/>
                </a:lnTo>
                <a:lnTo>
                  <a:pt x="16387" y="145565"/>
                </a:lnTo>
                <a:lnTo>
                  <a:pt x="21367" y="158003"/>
                </a:lnTo>
                <a:lnTo>
                  <a:pt x="26593" y="170105"/>
                </a:lnTo>
                <a:lnTo>
                  <a:pt x="31981" y="181983"/>
                </a:lnTo>
                <a:lnTo>
                  <a:pt x="37478" y="191807"/>
                </a:lnTo>
                <a:lnTo>
                  <a:pt x="43048" y="200261"/>
                </a:lnTo>
                <a:lnTo>
                  <a:pt x="48666" y="207803"/>
                </a:lnTo>
                <a:lnTo>
                  <a:pt x="54316" y="214735"/>
                </a:lnTo>
                <a:lnTo>
                  <a:pt x="59989" y="221262"/>
                </a:lnTo>
                <a:lnTo>
                  <a:pt x="111338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2"/>
          <p:cNvSpPr/>
          <p:nvPr/>
        </p:nvSpPr>
        <p:spPr>
          <a:xfrm>
            <a:off x="6749415" y="6172200"/>
            <a:ext cx="240030" cy="8573"/>
          </a:xfrm>
          <a:custGeom>
            <a:avLst/>
            <a:gdLst/>
            <a:ahLst/>
            <a:cxnLst/>
            <a:rect l="0" t="0" r="0" b="0"/>
            <a:pathLst>
              <a:path w="240030" h="8573">
                <a:moveTo>
                  <a:pt x="240029" y="0"/>
                </a:moveTo>
                <a:lnTo>
                  <a:pt x="171269" y="0"/>
                </a:lnTo>
                <a:lnTo>
                  <a:pt x="147517" y="953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3"/>
          <p:cNvSpPr/>
          <p:nvPr/>
        </p:nvSpPr>
        <p:spPr>
          <a:xfrm>
            <a:off x="782961" y="5880735"/>
            <a:ext cx="111437" cy="497206"/>
          </a:xfrm>
          <a:custGeom>
            <a:avLst/>
            <a:gdLst/>
            <a:ahLst/>
            <a:cxnLst/>
            <a:rect l="0" t="0" r="0" b="0"/>
            <a:pathLst>
              <a:path w="111437" h="497206">
                <a:moveTo>
                  <a:pt x="111436" y="0"/>
                </a:moveTo>
                <a:lnTo>
                  <a:pt x="102334" y="4551"/>
                </a:lnTo>
                <a:lnTo>
                  <a:pt x="97748" y="5891"/>
                </a:lnTo>
                <a:lnTo>
                  <a:pt x="92786" y="6785"/>
                </a:lnTo>
                <a:lnTo>
                  <a:pt x="87572" y="7381"/>
                </a:lnTo>
                <a:lnTo>
                  <a:pt x="84097" y="8730"/>
                </a:lnTo>
                <a:lnTo>
                  <a:pt x="81780" y="10583"/>
                </a:lnTo>
                <a:lnTo>
                  <a:pt x="80235" y="12770"/>
                </a:lnTo>
                <a:lnTo>
                  <a:pt x="78253" y="14228"/>
                </a:lnTo>
                <a:lnTo>
                  <a:pt x="75979" y="15200"/>
                </a:lnTo>
                <a:lnTo>
                  <a:pt x="73511" y="15849"/>
                </a:lnTo>
                <a:lnTo>
                  <a:pt x="70912" y="17233"/>
                </a:lnTo>
                <a:lnTo>
                  <a:pt x="68228" y="19109"/>
                </a:lnTo>
                <a:lnTo>
                  <a:pt x="65485" y="21312"/>
                </a:lnTo>
                <a:lnTo>
                  <a:pt x="62705" y="23732"/>
                </a:lnTo>
                <a:lnTo>
                  <a:pt x="59898" y="26299"/>
                </a:lnTo>
                <a:lnTo>
                  <a:pt x="57075" y="28963"/>
                </a:lnTo>
                <a:lnTo>
                  <a:pt x="53288" y="33596"/>
                </a:lnTo>
                <a:lnTo>
                  <a:pt x="48858" y="39542"/>
                </a:lnTo>
                <a:lnTo>
                  <a:pt x="44000" y="46364"/>
                </a:lnTo>
                <a:lnTo>
                  <a:pt x="40761" y="52816"/>
                </a:lnTo>
                <a:lnTo>
                  <a:pt x="38602" y="59023"/>
                </a:lnTo>
                <a:lnTo>
                  <a:pt x="35250" y="71000"/>
                </a:lnTo>
                <a:lnTo>
                  <a:pt x="33023" y="76861"/>
                </a:lnTo>
                <a:lnTo>
                  <a:pt x="30586" y="82673"/>
                </a:lnTo>
                <a:lnTo>
                  <a:pt x="28008" y="93215"/>
                </a:lnTo>
                <a:lnTo>
                  <a:pt x="25337" y="106911"/>
                </a:lnTo>
                <a:lnTo>
                  <a:pt x="18877" y="142766"/>
                </a:lnTo>
                <a:lnTo>
                  <a:pt x="9656" y="190452"/>
                </a:lnTo>
                <a:lnTo>
                  <a:pt x="6435" y="213645"/>
                </a:lnTo>
                <a:lnTo>
                  <a:pt x="4288" y="235775"/>
                </a:lnTo>
                <a:lnTo>
                  <a:pt x="1902" y="274334"/>
                </a:lnTo>
                <a:lnTo>
                  <a:pt x="842" y="300996"/>
                </a:lnTo>
                <a:lnTo>
                  <a:pt x="245" y="332071"/>
                </a:lnTo>
                <a:lnTo>
                  <a:pt x="0" y="403202"/>
                </a:lnTo>
                <a:lnTo>
                  <a:pt x="950" y="411676"/>
                </a:lnTo>
                <a:lnTo>
                  <a:pt x="2536" y="420183"/>
                </a:lnTo>
                <a:lnTo>
                  <a:pt x="4546" y="428712"/>
                </a:lnTo>
                <a:lnTo>
                  <a:pt x="11926" y="463470"/>
                </a:lnTo>
                <a:lnTo>
                  <a:pt x="13663" y="472810"/>
                </a:lnTo>
                <a:lnTo>
                  <a:pt x="14822" y="479989"/>
                </a:lnTo>
                <a:lnTo>
                  <a:pt x="17138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4"/>
          <p:cNvSpPr/>
          <p:nvPr/>
        </p:nvSpPr>
        <p:spPr>
          <a:xfrm>
            <a:off x="765809" y="5915025"/>
            <a:ext cx="325756" cy="25718"/>
          </a:xfrm>
          <a:custGeom>
            <a:avLst/>
            <a:gdLst/>
            <a:ahLst/>
            <a:cxnLst/>
            <a:rect l="0" t="0" r="0" b="0"/>
            <a:pathLst>
              <a:path w="325756" h="25718">
                <a:moveTo>
                  <a:pt x="0" y="0"/>
                </a:moveTo>
                <a:lnTo>
                  <a:pt x="35796" y="0"/>
                </a:lnTo>
                <a:lnTo>
                  <a:pt x="44819" y="953"/>
                </a:lnTo>
                <a:lnTo>
                  <a:pt x="54644" y="2540"/>
                </a:lnTo>
                <a:lnTo>
                  <a:pt x="65005" y="4551"/>
                </a:lnTo>
                <a:lnTo>
                  <a:pt x="75722" y="5891"/>
                </a:lnTo>
                <a:lnTo>
                  <a:pt x="86676" y="6785"/>
                </a:lnTo>
                <a:lnTo>
                  <a:pt x="97789" y="7381"/>
                </a:lnTo>
                <a:lnTo>
                  <a:pt x="132997" y="8042"/>
                </a:lnTo>
                <a:lnTo>
                  <a:pt x="325755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5"/>
          <p:cNvSpPr/>
          <p:nvPr/>
        </p:nvSpPr>
        <p:spPr>
          <a:xfrm>
            <a:off x="705802" y="6112192"/>
            <a:ext cx="471488" cy="60009"/>
          </a:xfrm>
          <a:custGeom>
            <a:avLst/>
            <a:gdLst/>
            <a:ahLst/>
            <a:cxnLst/>
            <a:rect l="0" t="0" r="0" b="0"/>
            <a:pathLst>
              <a:path w="471488" h="60009">
                <a:moveTo>
                  <a:pt x="0" y="0"/>
                </a:moveTo>
                <a:lnTo>
                  <a:pt x="13652" y="4551"/>
                </a:lnTo>
                <a:lnTo>
                  <a:pt x="19579" y="5891"/>
                </a:lnTo>
                <a:lnTo>
                  <a:pt x="31244" y="7381"/>
                </a:lnTo>
                <a:lnTo>
                  <a:pt x="70719" y="8043"/>
                </a:lnTo>
                <a:lnTo>
                  <a:pt x="151447" y="8468"/>
                </a:lnTo>
                <a:lnTo>
                  <a:pt x="172402" y="10408"/>
                </a:lnTo>
                <a:lnTo>
                  <a:pt x="197802" y="13606"/>
                </a:lnTo>
                <a:lnTo>
                  <a:pt x="226166" y="17643"/>
                </a:lnTo>
                <a:lnTo>
                  <a:pt x="247932" y="20335"/>
                </a:lnTo>
                <a:lnTo>
                  <a:pt x="265300" y="22129"/>
                </a:lnTo>
                <a:lnTo>
                  <a:pt x="291266" y="24123"/>
                </a:lnTo>
                <a:lnTo>
                  <a:pt x="309157" y="25008"/>
                </a:lnTo>
                <a:lnTo>
                  <a:pt x="320404" y="26198"/>
                </a:lnTo>
                <a:lnTo>
                  <a:pt x="348142" y="30058"/>
                </a:lnTo>
                <a:lnTo>
                  <a:pt x="359730" y="32422"/>
                </a:lnTo>
                <a:lnTo>
                  <a:pt x="369360" y="34949"/>
                </a:lnTo>
                <a:lnTo>
                  <a:pt x="377685" y="37588"/>
                </a:lnTo>
                <a:lnTo>
                  <a:pt x="385140" y="39346"/>
                </a:lnTo>
                <a:lnTo>
                  <a:pt x="392015" y="40518"/>
                </a:lnTo>
                <a:lnTo>
                  <a:pt x="398503" y="41300"/>
                </a:lnTo>
                <a:lnTo>
                  <a:pt x="404734" y="42773"/>
                </a:lnTo>
                <a:lnTo>
                  <a:pt x="410793" y="44708"/>
                </a:lnTo>
                <a:lnTo>
                  <a:pt x="416737" y="46951"/>
                </a:lnTo>
                <a:lnTo>
                  <a:pt x="425462" y="49398"/>
                </a:lnTo>
                <a:lnTo>
                  <a:pt x="436041" y="51982"/>
                </a:lnTo>
                <a:lnTo>
                  <a:pt x="471487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6"/>
          <p:cNvSpPr/>
          <p:nvPr/>
        </p:nvSpPr>
        <p:spPr>
          <a:xfrm>
            <a:off x="834389" y="5907644"/>
            <a:ext cx="514351" cy="15954"/>
          </a:xfrm>
          <a:custGeom>
            <a:avLst/>
            <a:gdLst/>
            <a:ahLst/>
            <a:cxnLst/>
            <a:rect l="0" t="0" r="0" b="0"/>
            <a:pathLst>
              <a:path w="514351" h="15954">
                <a:moveTo>
                  <a:pt x="0" y="15953"/>
                </a:moveTo>
                <a:lnTo>
                  <a:pt x="7381" y="15953"/>
                </a:lnTo>
                <a:lnTo>
                  <a:pt x="8731" y="15001"/>
                </a:lnTo>
                <a:lnTo>
                  <a:pt x="10583" y="13413"/>
                </a:lnTo>
                <a:lnTo>
                  <a:pt x="15849" y="8572"/>
                </a:lnTo>
                <a:lnTo>
                  <a:pt x="18186" y="8175"/>
                </a:lnTo>
                <a:lnTo>
                  <a:pt x="25863" y="7734"/>
                </a:lnTo>
                <a:lnTo>
                  <a:pt x="39470" y="7451"/>
                </a:lnTo>
                <a:lnTo>
                  <a:pt x="256906" y="7381"/>
                </a:lnTo>
                <a:lnTo>
                  <a:pt x="260806" y="6428"/>
                </a:lnTo>
                <a:lnTo>
                  <a:pt x="264358" y="4841"/>
                </a:lnTo>
                <a:lnTo>
                  <a:pt x="267679" y="2830"/>
                </a:lnTo>
                <a:lnTo>
                  <a:pt x="271798" y="1489"/>
                </a:lnTo>
                <a:lnTo>
                  <a:pt x="276449" y="595"/>
                </a:lnTo>
                <a:lnTo>
                  <a:pt x="281454" y="0"/>
                </a:lnTo>
                <a:lnTo>
                  <a:pt x="290506" y="555"/>
                </a:lnTo>
                <a:lnTo>
                  <a:pt x="302256" y="1878"/>
                </a:lnTo>
                <a:lnTo>
                  <a:pt x="315804" y="3712"/>
                </a:lnTo>
                <a:lnTo>
                  <a:pt x="328646" y="4935"/>
                </a:lnTo>
                <a:lnTo>
                  <a:pt x="341018" y="5750"/>
                </a:lnTo>
                <a:lnTo>
                  <a:pt x="369013" y="6898"/>
                </a:lnTo>
                <a:lnTo>
                  <a:pt x="383340" y="7238"/>
                </a:lnTo>
                <a:lnTo>
                  <a:pt x="436868" y="7372"/>
                </a:lnTo>
                <a:lnTo>
                  <a:pt x="444598" y="8328"/>
                </a:lnTo>
                <a:lnTo>
                  <a:pt x="451656" y="9917"/>
                </a:lnTo>
                <a:lnTo>
                  <a:pt x="458267" y="11929"/>
                </a:lnTo>
                <a:lnTo>
                  <a:pt x="463627" y="13270"/>
                </a:lnTo>
                <a:lnTo>
                  <a:pt x="468152" y="14165"/>
                </a:lnTo>
                <a:lnTo>
                  <a:pt x="472121" y="14761"/>
                </a:lnTo>
                <a:lnTo>
                  <a:pt x="478578" y="15158"/>
                </a:lnTo>
                <a:lnTo>
                  <a:pt x="514350" y="159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7"/>
          <p:cNvSpPr/>
          <p:nvPr/>
        </p:nvSpPr>
        <p:spPr>
          <a:xfrm>
            <a:off x="3954779" y="4672012"/>
            <a:ext cx="49745" cy="480061"/>
          </a:xfrm>
          <a:custGeom>
            <a:avLst/>
            <a:gdLst/>
            <a:ahLst/>
            <a:cxnLst/>
            <a:rect l="0" t="0" r="0" b="0"/>
            <a:pathLst>
              <a:path w="49745" h="480061">
                <a:moveTo>
                  <a:pt x="0" y="0"/>
                </a:moveTo>
                <a:lnTo>
                  <a:pt x="4551" y="13653"/>
                </a:lnTo>
                <a:lnTo>
                  <a:pt x="6844" y="21484"/>
                </a:lnTo>
                <a:lnTo>
                  <a:pt x="11932" y="40346"/>
                </a:lnTo>
                <a:lnTo>
                  <a:pt x="14622" y="48805"/>
                </a:lnTo>
                <a:lnTo>
                  <a:pt x="17368" y="56349"/>
                </a:lnTo>
                <a:lnTo>
                  <a:pt x="20152" y="63283"/>
                </a:lnTo>
                <a:lnTo>
                  <a:pt x="22959" y="72669"/>
                </a:lnTo>
                <a:lnTo>
                  <a:pt x="25784" y="83689"/>
                </a:lnTo>
                <a:lnTo>
                  <a:pt x="28620" y="95797"/>
                </a:lnTo>
                <a:lnTo>
                  <a:pt x="31462" y="111490"/>
                </a:lnTo>
                <a:lnTo>
                  <a:pt x="37161" y="149246"/>
                </a:lnTo>
                <a:lnTo>
                  <a:pt x="40014" y="165220"/>
                </a:lnTo>
                <a:lnTo>
                  <a:pt x="42869" y="178727"/>
                </a:lnTo>
                <a:lnTo>
                  <a:pt x="45724" y="190589"/>
                </a:lnTo>
                <a:lnTo>
                  <a:pt x="47628" y="201354"/>
                </a:lnTo>
                <a:lnTo>
                  <a:pt x="48897" y="211389"/>
                </a:lnTo>
                <a:lnTo>
                  <a:pt x="49744" y="220936"/>
                </a:lnTo>
                <a:lnTo>
                  <a:pt x="49355" y="238730"/>
                </a:lnTo>
                <a:lnTo>
                  <a:pt x="44428" y="329097"/>
                </a:lnTo>
                <a:lnTo>
                  <a:pt x="43326" y="370560"/>
                </a:lnTo>
                <a:lnTo>
                  <a:pt x="42890" y="436810"/>
                </a:lnTo>
                <a:lnTo>
                  <a:pt x="41928" y="445512"/>
                </a:lnTo>
                <a:lnTo>
                  <a:pt x="40335" y="454170"/>
                </a:lnTo>
                <a:lnTo>
                  <a:pt x="34291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8"/>
          <p:cNvSpPr/>
          <p:nvPr/>
        </p:nvSpPr>
        <p:spPr>
          <a:xfrm>
            <a:off x="4023359" y="4877752"/>
            <a:ext cx="437199" cy="77153"/>
          </a:xfrm>
          <a:custGeom>
            <a:avLst/>
            <a:gdLst/>
            <a:ahLst/>
            <a:cxnLst/>
            <a:rect l="0" t="0" r="0" b="0"/>
            <a:pathLst>
              <a:path w="437199" h="77153">
                <a:moveTo>
                  <a:pt x="0" y="0"/>
                </a:moveTo>
                <a:lnTo>
                  <a:pt x="18204" y="4551"/>
                </a:lnTo>
                <a:lnTo>
                  <a:pt x="25471" y="6844"/>
                </a:lnTo>
                <a:lnTo>
                  <a:pt x="32221" y="9325"/>
                </a:lnTo>
                <a:lnTo>
                  <a:pt x="38626" y="11932"/>
                </a:lnTo>
                <a:lnTo>
                  <a:pt x="47658" y="14622"/>
                </a:lnTo>
                <a:lnTo>
                  <a:pt x="58443" y="17368"/>
                </a:lnTo>
                <a:lnTo>
                  <a:pt x="70394" y="20151"/>
                </a:lnTo>
                <a:lnTo>
                  <a:pt x="81220" y="22007"/>
                </a:lnTo>
                <a:lnTo>
                  <a:pt x="91294" y="23244"/>
                </a:lnTo>
                <a:lnTo>
                  <a:pt x="100868" y="24068"/>
                </a:lnTo>
                <a:lnTo>
                  <a:pt x="110108" y="25571"/>
                </a:lnTo>
                <a:lnTo>
                  <a:pt x="119126" y="27525"/>
                </a:lnTo>
                <a:lnTo>
                  <a:pt x="127994" y="29780"/>
                </a:lnTo>
                <a:lnTo>
                  <a:pt x="136765" y="32236"/>
                </a:lnTo>
                <a:lnTo>
                  <a:pt x="163714" y="40243"/>
                </a:lnTo>
                <a:lnTo>
                  <a:pt x="184522" y="45826"/>
                </a:lnTo>
                <a:lnTo>
                  <a:pt x="206835" y="49601"/>
                </a:lnTo>
                <a:lnTo>
                  <a:pt x="272267" y="58875"/>
                </a:lnTo>
                <a:lnTo>
                  <a:pt x="298669" y="62110"/>
                </a:lnTo>
                <a:lnTo>
                  <a:pt x="319128" y="64267"/>
                </a:lnTo>
                <a:lnTo>
                  <a:pt x="335624" y="65704"/>
                </a:lnTo>
                <a:lnTo>
                  <a:pt x="437198" y="771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9"/>
          <p:cNvSpPr/>
          <p:nvPr/>
        </p:nvSpPr>
        <p:spPr>
          <a:xfrm>
            <a:off x="4443412" y="4732020"/>
            <a:ext cx="21850" cy="574358"/>
          </a:xfrm>
          <a:custGeom>
            <a:avLst/>
            <a:gdLst/>
            <a:ahLst/>
            <a:cxnLst/>
            <a:rect l="0" t="0" r="0" b="0"/>
            <a:pathLst>
              <a:path w="21850" h="574358">
                <a:moveTo>
                  <a:pt x="8572" y="0"/>
                </a:moveTo>
                <a:lnTo>
                  <a:pt x="8572" y="71502"/>
                </a:lnTo>
                <a:lnTo>
                  <a:pt x="9525" y="84816"/>
                </a:lnTo>
                <a:lnTo>
                  <a:pt x="14464" y="138795"/>
                </a:lnTo>
                <a:lnTo>
                  <a:pt x="15358" y="152538"/>
                </a:lnTo>
                <a:lnTo>
                  <a:pt x="15954" y="164557"/>
                </a:lnTo>
                <a:lnTo>
                  <a:pt x="19156" y="200771"/>
                </a:lnTo>
                <a:lnTo>
                  <a:pt x="21343" y="222430"/>
                </a:lnTo>
                <a:lnTo>
                  <a:pt x="21849" y="245441"/>
                </a:lnTo>
                <a:lnTo>
                  <a:pt x="21234" y="269355"/>
                </a:lnTo>
                <a:lnTo>
                  <a:pt x="18962" y="313071"/>
                </a:lnTo>
                <a:lnTo>
                  <a:pt x="17953" y="342025"/>
                </a:lnTo>
                <a:lnTo>
                  <a:pt x="17385" y="388043"/>
                </a:lnTo>
                <a:lnTo>
                  <a:pt x="16352" y="406333"/>
                </a:lnTo>
                <a:lnTo>
                  <a:pt x="14712" y="426146"/>
                </a:lnTo>
                <a:lnTo>
                  <a:pt x="0" y="5743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t="4366" r="1887"/>
          <a:stretch>
            <a:fillRect/>
          </a:stretch>
        </p:blipFill>
        <p:spPr bwMode="auto">
          <a:xfrm>
            <a:off x="228600" y="0"/>
            <a:ext cx="7924800" cy="667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89"/>
          <p:cNvSpPr/>
          <p:nvPr/>
        </p:nvSpPr>
        <p:spPr>
          <a:xfrm>
            <a:off x="1117282" y="4157662"/>
            <a:ext cx="420053" cy="25718"/>
          </a:xfrm>
          <a:custGeom>
            <a:avLst/>
            <a:gdLst/>
            <a:ahLst/>
            <a:cxnLst/>
            <a:rect l="0" t="0" r="0" b="0"/>
            <a:pathLst>
              <a:path w="420053" h="25718">
                <a:moveTo>
                  <a:pt x="0" y="25717"/>
                </a:moveTo>
                <a:lnTo>
                  <a:pt x="50242" y="25717"/>
                </a:lnTo>
                <a:lnTo>
                  <a:pt x="61117" y="24765"/>
                </a:lnTo>
                <a:lnTo>
                  <a:pt x="73130" y="23178"/>
                </a:lnTo>
                <a:lnTo>
                  <a:pt x="135730" y="13786"/>
                </a:lnTo>
                <a:lnTo>
                  <a:pt x="158114" y="12048"/>
                </a:lnTo>
                <a:lnTo>
                  <a:pt x="183515" y="10890"/>
                </a:lnTo>
                <a:lnTo>
                  <a:pt x="267707" y="9030"/>
                </a:lnTo>
                <a:lnTo>
                  <a:pt x="281342" y="7925"/>
                </a:lnTo>
                <a:lnTo>
                  <a:pt x="293289" y="6236"/>
                </a:lnTo>
                <a:lnTo>
                  <a:pt x="304111" y="4157"/>
                </a:lnTo>
                <a:lnTo>
                  <a:pt x="319898" y="2772"/>
                </a:lnTo>
                <a:lnTo>
                  <a:pt x="338995" y="1848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90"/>
          <p:cNvSpPr/>
          <p:nvPr/>
        </p:nvSpPr>
        <p:spPr>
          <a:xfrm>
            <a:off x="1271587" y="4191952"/>
            <a:ext cx="25718" cy="231459"/>
          </a:xfrm>
          <a:custGeom>
            <a:avLst/>
            <a:gdLst/>
            <a:ahLst/>
            <a:cxnLst/>
            <a:rect l="0" t="0" r="0" b="0"/>
            <a:pathLst>
              <a:path w="25718" h="231459">
                <a:moveTo>
                  <a:pt x="0" y="0"/>
                </a:moveTo>
                <a:lnTo>
                  <a:pt x="13652" y="4551"/>
                </a:lnTo>
                <a:lnTo>
                  <a:pt x="17674" y="6844"/>
                </a:lnTo>
                <a:lnTo>
                  <a:pt x="20355" y="9325"/>
                </a:lnTo>
                <a:lnTo>
                  <a:pt x="22142" y="11932"/>
                </a:lnTo>
                <a:lnTo>
                  <a:pt x="23334" y="14622"/>
                </a:lnTo>
                <a:lnTo>
                  <a:pt x="24129" y="17368"/>
                </a:lnTo>
                <a:lnTo>
                  <a:pt x="24658" y="20151"/>
                </a:lnTo>
                <a:lnTo>
                  <a:pt x="24059" y="25817"/>
                </a:lnTo>
                <a:lnTo>
                  <a:pt x="22707" y="33404"/>
                </a:lnTo>
                <a:lnTo>
                  <a:pt x="20853" y="42272"/>
                </a:lnTo>
                <a:lnTo>
                  <a:pt x="19617" y="49136"/>
                </a:lnTo>
                <a:lnTo>
                  <a:pt x="18793" y="54665"/>
                </a:lnTo>
                <a:lnTo>
                  <a:pt x="18244" y="59304"/>
                </a:lnTo>
                <a:lnTo>
                  <a:pt x="18830" y="67158"/>
                </a:lnTo>
                <a:lnTo>
                  <a:pt x="20173" y="77157"/>
                </a:lnTo>
                <a:lnTo>
                  <a:pt x="22021" y="88586"/>
                </a:lnTo>
                <a:lnTo>
                  <a:pt x="23253" y="97157"/>
                </a:lnTo>
                <a:lnTo>
                  <a:pt x="24075" y="103824"/>
                </a:lnTo>
                <a:lnTo>
                  <a:pt x="24622" y="109221"/>
                </a:lnTo>
                <a:lnTo>
                  <a:pt x="24035" y="114724"/>
                </a:lnTo>
                <a:lnTo>
                  <a:pt x="22691" y="120298"/>
                </a:lnTo>
                <a:lnTo>
                  <a:pt x="20842" y="125918"/>
                </a:lnTo>
                <a:lnTo>
                  <a:pt x="19610" y="131571"/>
                </a:lnTo>
                <a:lnTo>
                  <a:pt x="18788" y="137244"/>
                </a:lnTo>
                <a:lnTo>
                  <a:pt x="18240" y="142931"/>
                </a:lnTo>
                <a:lnTo>
                  <a:pt x="18828" y="150532"/>
                </a:lnTo>
                <a:lnTo>
                  <a:pt x="20172" y="159410"/>
                </a:lnTo>
                <a:lnTo>
                  <a:pt x="22020" y="169138"/>
                </a:lnTo>
                <a:lnTo>
                  <a:pt x="23253" y="176576"/>
                </a:lnTo>
                <a:lnTo>
                  <a:pt x="24074" y="182488"/>
                </a:lnTo>
                <a:lnTo>
                  <a:pt x="24622" y="187381"/>
                </a:lnTo>
                <a:lnTo>
                  <a:pt x="24987" y="192548"/>
                </a:lnTo>
                <a:lnTo>
                  <a:pt x="25231" y="197898"/>
                </a:lnTo>
                <a:lnTo>
                  <a:pt x="25573" y="211989"/>
                </a:lnTo>
                <a:lnTo>
                  <a:pt x="25717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1"/>
          <p:cNvSpPr/>
          <p:nvPr/>
        </p:nvSpPr>
        <p:spPr>
          <a:xfrm>
            <a:off x="1194434" y="4845006"/>
            <a:ext cx="360046" cy="15602"/>
          </a:xfrm>
          <a:custGeom>
            <a:avLst/>
            <a:gdLst/>
            <a:ahLst/>
            <a:cxnLst/>
            <a:rect l="0" t="0" r="0" b="0"/>
            <a:pathLst>
              <a:path w="360046" h="15602">
                <a:moveTo>
                  <a:pt x="0" y="15601"/>
                </a:moveTo>
                <a:lnTo>
                  <a:pt x="9102" y="11051"/>
                </a:lnTo>
                <a:lnTo>
                  <a:pt x="12736" y="8757"/>
                </a:lnTo>
                <a:lnTo>
                  <a:pt x="16111" y="6276"/>
                </a:lnTo>
                <a:lnTo>
                  <a:pt x="19313" y="3670"/>
                </a:lnTo>
                <a:lnTo>
                  <a:pt x="23353" y="1932"/>
                </a:lnTo>
                <a:lnTo>
                  <a:pt x="27951" y="773"/>
                </a:lnTo>
                <a:lnTo>
                  <a:pt x="32922" y="0"/>
                </a:lnTo>
                <a:lnTo>
                  <a:pt x="55286" y="438"/>
                </a:lnTo>
                <a:lnTo>
                  <a:pt x="203261" y="5973"/>
                </a:lnTo>
                <a:lnTo>
                  <a:pt x="283519" y="6890"/>
                </a:lnTo>
                <a:lnTo>
                  <a:pt x="294740" y="6936"/>
                </a:lnTo>
                <a:lnTo>
                  <a:pt x="305079" y="7919"/>
                </a:lnTo>
                <a:lnTo>
                  <a:pt x="314828" y="9527"/>
                </a:lnTo>
                <a:lnTo>
                  <a:pt x="360045" y="156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2"/>
          <p:cNvSpPr/>
          <p:nvPr/>
        </p:nvSpPr>
        <p:spPr>
          <a:xfrm>
            <a:off x="1391602" y="4886325"/>
            <a:ext cx="42863" cy="188596"/>
          </a:xfrm>
          <a:custGeom>
            <a:avLst/>
            <a:gdLst/>
            <a:ahLst/>
            <a:cxnLst/>
            <a:rect l="0" t="0" r="0" b="0"/>
            <a:pathLst>
              <a:path w="42863" h="18859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4228" y="8730"/>
                </a:lnTo>
                <a:lnTo>
                  <a:pt x="15201" y="10583"/>
                </a:lnTo>
                <a:lnTo>
                  <a:pt x="15849" y="12770"/>
                </a:lnTo>
                <a:lnTo>
                  <a:pt x="16281" y="16133"/>
                </a:lnTo>
                <a:lnTo>
                  <a:pt x="16569" y="20280"/>
                </a:lnTo>
                <a:lnTo>
                  <a:pt x="16761" y="24950"/>
                </a:lnTo>
                <a:lnTo>
                  <a:pt x="17841" y="30920"/>
                </a:lnTo>
                <a:lnTo>
                  <a:pt x="19514" y="37758"/>
                </a:lnTo>
                <a:lnTo>
                  <a:pt x="21582" y="45175"/>
                </a:lnTo>
                <a:lnTo>
                  <a:pt x="23913" y="51072"/>
                </a:lnTo>
                <a:lnTo>
                  <a:pt x="26420" y="55955"/>
                </a:lnTo>
                <a:lnTo>
                  <a:pt x="29043" y="60163"/>
                </a:lnTo>
                <a:lnTo>
                  <a:pt x="30792" y="64873"/>
                </a:lnTo>
                <a:lnTo>
                  <a:pt x="31958" y="69919"/>
                </a:lnTo>
                <a:lnTo>
                  <a:pt x="32735" y="75188"/>
                </a:lnTo>
                <a:lnTo>
                  <a:pt x="33253" y="80605"/>
                </a:lnTo>
                <a:lnTo>
                  <a:pt x="33599" y="86122"/>
                </a:lnTo>
                <a:lnTo>
                  <a:pt x="33829" y="91704"/>
                </a:lnTo>
                <a:lnTo>
                  <a:pt x="34085" y="105527"/>
                </a:lnTo>
                <a:lnTo>
                  <a:pt x="34154" y="113214"/>
                </a:lnTo>
                <a:lnTo>
                  <a:pt x="35151" y="120243"/>
                </a:lnTo>
                <a:lnTo>
                  <a:pt x="36769" y="126835"/>
                </a:lnTo>
                <a:lnTo>
                  <a:pt x="38800" y="133134"/>
                </a:lnTo>
                <a:lnTo>
                  <a:pt x="40154" y="139238"/>
                </a:lnTo>
                <a:lnTo>
                  <a:pt x="41057" y="145213"/>
                </a:lnTo>
                <a:lnTo>
                  <a:pt x="41659" y="151101"/>
                </a:lnTo>
                <a:lnTo>
                  <a:pt x="42060" y="156932"/>
                </a:lnTo>
                <a:lnTo>
                  <a:pt x="42328" y="162723"/>
                </a:lnTo>
                <a:lnTo>
                  <a:pt x="42704" y="177436"/>
                </a:lnTo>
                <a:lnTo>
                  <a:pt x="42862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3"/>
          <p:cNvSpPr/>
          <p:nvPr/>
        </p:nvSpPr>
        <p:spPr>
          <a:xfrm>
            <a:off x="1314449" y="5580697"/>
            <a:ext cx="351474" cy="17146"/>
          </a:xfrm>
          <a:custGeom>
            <a:avLst/>
            <a:gdLst/>
            <a:ahLst/>
            <a:cxnLst/>
            <a:rect l="0" t="0" r="0" b="0"/>
            <a:pathLst>
              <a:path w="351474" h="17146">
                <a:moveTo>
                  <a:pt x="0" y="0"/>
                </a:moveTo>
                <a:lnTo>
                  <a:pt x="46823" y="0"/>
                </a:lnTo>
                <a:lnTo>
                  <a:pt x="59790" y="953"/>
                </a:lnTo>
                <a:lnTo>
                  <a:pt x="74150" y="2540"/>
                </a:lnTo>
                <a:lnTo>
                  <a:pt x="89439" y="4551"/>
                </a:lnTo>
                <a:lnTo>
                  <a:pt x="102488" y="5892"/>
                </a:lnTo>
                <a:lnTo>
                  <a:pt x="114046" y="6785"/>
                </a:lnTo>
                <a:lnTo>
                  <a:pt x="124608" y="7381"/>
                </a:lnTo>
                <a:lnTo>
                  <a:pt x="146504" y="8043"/>
                </a:lnTo>
                <a:lnTo>
                  <a:pt x="221237" y="8542"/>
                </a:lnTo>
                <a:lnTo>
                  <a:pt x="237027" y="9504"/>
                </a:lnTo>
                <a:lnTo>
                  <a:pt x="310487" y="15354"/>
                </a:lnTo>
                <a:lnTo>
                  <a:pt x="351473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4"/>
          <p:cNvSpPr/>
          <p:nvPr/>
        </p:nvSpPr>
        <p:spPr>
          <a:xfrm>
            <a:off x="1451609" y="5572125"/>
            <a:ext cx="34291" cy="257176"/>
          </a:xfrm>
          <a:custGeom>
            <a:avLst/>
            <a:gdLst/>
            <a:ahLst/>
            <a:cxnLst/>
            <a:rect l="0" t="0" r="0" b="0"/>
            <a:pathLst>
              <a:path w="34291" h="257176">
                <a:moveTo>
                  <a:pt x="0" y="0"/>
                </a:moveTo>
                <a:lnTo>
                  <a:pt x="13653" y="4551"/>
                </a:lnTo>
                <a:lnTo>
                  <a:pt x="17675" y="6843"/>
                </a:lnTo>
                <a:lnTo>
                  <a:pt x="20356" y="9325"/>
                </a:lnTo>
                <a:lnTo>
                  <a:pt x="22143" y="11931"/>
                </a:lnTo>
                <a:lnTo>
                  <a:pt x="24287" y="14621"/>
                </a:lnTo>
                <a:lnTo>
                  <a:pt x="26669" y="17367"/>
                </a:lnTo>
                <a:lnTo>
                  <a:pt x="29209" y="20151"/>
                </a:lnTo>
                <a:lnTo>
                  <a:pt x="30903" y="24864"/>
                </a:lnTo>
                <a:lnTo>
                  <a:pt x="32032" y="30863"/>
                </a:lnTo>
                <a:lnTo>
                  <a:pt x="32785" y="37720"/>
                </a:lnTo>
                <a:lnTo>
                  <a:pt x="33287" y="45149"/>
                </a:lnTo>
                <a:lnTo>
                  <a:pt x="33621" y="52959"/>
                </a:lnTo>
                <a:lnTo>
                  <a:pt x="34092" y="75064"/>
                </a:lnTo>
                <a:lnTo>
                  <a:pt x="3429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5"/>
          <p:cNvSpPr/>
          <p:nvPr/>
        </p:nvSpPr>
        <p:spPr>
          <a:xfrm>
            <a:off x="4151947" y="6190566"/>
            <a:ext cx="308611" cy="15572"/>
          </a:xfrm>
          <a:custGeom>
            <a:avLst/>
            <a:gdLst/>
            <a:ahLst/>
            <a:cxnLst/>
            <a:rect l="0" t="0" r="0" b="0"/>
            <a:pathLst>
              <a:path w="308611" h="15572">
                <a:moveTo>
                  <a:pt x="0" y="7351"/>
                </a:moveTo>
                <a:lnTo>
                  <a:pt x="9102" y="11902"/>
                </a:lnTo>
                <a:lnTo>
                  <a:pt x="12735" y="13242"/>
                </a:lnTo>
                <a:lnTo>
                  <a:pt x="16110" y="14136"/>
                </a:lnTo>
                <a:lnTo>
                  <a:pt x="19313" y="14732"/>
                </a:lnTo>
                <a:lnTo>
                  <a:pt x="24305" y="15130"/>
                </a:lnTo>
                <a:lnTo>
                  <a:pt x="30491" y="15394"/>
                </a:lnTo>
                <a:lnTo>
                  <a:pt x="37472" y="15571"/>
                </a:lnTo>
                <a:lnTo>
                  <a:pt x="44984" y="14736"/>
                </a:lnTo>
                <a:lnTo>
                  <a:pt x="52849" y="13227"/>
                </a:lnTo>
                <a:lnTo>
                  <a:pt x="60950" y="11268"/>
                </a:lnTo>
                <a:lnTo>
                  <a:pt x="67304" y="9962"/>
                </a:lnTo>
                <a:lnTo>
                  <a:pt x="72492" y="9092"/>
                </a:lnTo>
                <a:lnTo>
                  <a:pt x="76903" y="8512"/>
                </a:lnTo>
                <a:lnTo>
                  <a:pt x="83654" y="8125"/>
                </a:lnTo>
                <a:lnTo>
                  <a:pt x="101315" y="7695"/>
                </a:lnTo>
                <a:lnTo>
                  <a:pt x="111358" y="6628"/>
                </a:lnTo>
                <a:lnTo>
                  <a:pt x="121863" y="4964"/>
                </a:lnTo>
                <a:lnTo>
                  <a:pt x="132677" y="2902"/>
                </a:lnTo>
                <a:lnTo>
                  <a:pt x="152269" y="1528"/>
                </a:lnTo>
                <a:lnTo>
                  <a:pt x="177713" y="611"/>
                </a:lnTo>
                <a:lnTo>
                  <a:pt x="207058" y="0"/>
                </a:lnTo>
                <a:lnTo>
                  <a:pt x="229478" y="546"/>
                </a:lnTo>
                <a:lnTo>
                  <a:pt x="247284" y="1862"/>
                </a:lnTo>
                <a:lnTo>
                  <a:pt x="272781" y="4911"/>
                </a:lnTo>
                <a:lnTo>
                  <a:pt x="280914" y="5725"/>
                </a:lnTo>
                <a:lnTo>
                  <a:pt x="308610" y="73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6"/>
          <p:cNvSpPr/>
          <p:nvPr/>
        </p:nvSpPr>
        <p:spPr>
          <a:xfrm>
            <a:off x="4289107" y="6206490"/>
            <a:ext cx="68581" cy="248603"/>
          </a:xfrm>
          <a:custGeom>
            <a:avLst/>
            <a:gdLst/>
            <a:ahLst/>
            <a:cxnLst/>
            <a:rect l="0" t="0" r="0" b="0"/>
            <a:pathLst>
              <a:path w="68581" h="248603">
                <a:moveTo>
                  <a:pt x="0" y="0"/>
                </a:moveTo>
                <a:lnTo>
                  <a:pt x="23864" y="23863"/>
                </a:lnTo>
                <a:lnTo>
                  <a:pt x="27339" y="28291"/>
                </a:lnTo>
                <a:lnTo>
                  <a:pt x="29656" y="32196"/>
                </a:lnTo>
                <a:lnTo>
                  <a:pt x="31201" y="35751"/>
                </a:lnTo>
                <a:lnTo>
                  <a:pt x="33183" y="40979"/>
                </a:lnTo>
                <a:lnTo>
                  <a:pt x="37925" y="54408"/>
                </a:lnTo>
                <a:lnTo>
                  <a:pt x="39571" y="61989"/>
                </a:lnTo>
                <a:lnTo>
                  <a:pt x="40668" y="69901"/>
                </a:lnTo>
                <a:lnTo>
                  <a:pt x="41399" y="78033"/>
                </a:lnTo>
                <a:lnTo>
                  <a:pt x="42840" y="89169"/>
                </a:lnTo>
                <a:lnTo>
                  <a:pt x="46980" y="116783"/>
                </a:lnTo>
                <a:lnTo>
                  <a:pt x="48465" y="128338"/>
                </a:lnTo>
                <a:lnTo>
                  <a:pt x="49455" y="137946"/>
                </a:lnTo>
                <a:lnTo>
                  <a:pt x="50115" y="146256"/>
                </a:lnTo>
                <a:lnTo>
                  <a:pt x="50555" y="153702"/>
                </a:lnTo>
                <a:lnTo>
                  <a:pt x="51044" y="167054"/>
                </a:lnTo>
                <a:lnTo>
                  <a:pt x="52127" y="174234"/>
                </a:lnTo>
                <a:lnTo>
                  <a:pt x="53801" y="181878"/>
                </a:lnTo>
                <a:lnTo>
                  <a:pt x="55870" y="189833"/>
                </a:lnTo>
                <a:lnTo>
                  <a:pt x="57249" y="197040"/>
                </a:lnTo>
                <a:lnTo>
                  <a:pt x="58169" y="203750"/>
                </a:lnTo>
                <a:lnTo>
                  <a:pt x="58781" y="210128"/>
                </a:lnTo>
                <a:lnTo>
                  <a:pt x="60143" y="216285"/>
                </a:lnTo>
                <a:lnTo>
                  <a:pt x="62002" y="222295"/>
                </a:lnTo>
                <a:lnTo>
                  <a:pt x="68580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7"/>
          <p:cNvSpPr/>
          <p:nvPr/>
        </p:nvSpPr>
        <p:spPr>
          <a:xfrm>
            <a:off x="6560819" y="4174807"/>
            <a:ext cx="68582" cy="342901"/>
          </a:xfrm>
          <a:custGeom>
            <a:avLst/>
            <a:gdLst/>
            <a:ahLst/>
            <a:cxnLst/>
            <a:rect l="0" t="0" r="0" b="0"/>
            <a:pathLst>
              <a:path w="68582" h="342901">
                <a:moveTo>
                  <a:pt x="68581" y="0"/>
                </a:moveTo>
                <a:lnTo>
                  <a:pt x="68581" y="13653"/>
                </a:lnTo>
                <a:lnTo>
                  <a:pt x="67629" y="22437"/>
                </a:lnTo>
                <a:lnTo>
                  <a:pt x="66041" y="33055"/>
                </a:lnTo>
                <a:lnTo>
                  <a:pt x="64030" y="44897"/>
                </a:lnTo>
                <a:lnTo>
                  <a:pt x="61737" y="54696"/>
                </a:lnTo>
                <a:lnTo>
                  <a:pt x="59255" y="63134"/>
                </a:lnTo>
                <a:lnTo>
                  <a:pt x="56649" y="70665"/>
                </a:lnTo>
                <a:lnTo>
                  <a:pt x="53958" y="82352"/>
                </a:lnTo>
                <a:lnTo>
                  <a:pt x="51213" y="96812"/>
                </a:lnTo>
                <a:lnTo>
                  <a:pt x="45621" y="128752"/>
                </a:lnTo>
                <a:lnTo>
                  <a:pt x="39962" y="158823"/>
                </a:lnTo>
                <a:lnTo>
                  <a:pt x="37119" y="170652"/>
                </a:lnTo>
                <a:lnTo>
                  <a:pt x="34271" y="180443"/>
                </a:lnTo>
                <a:lnTo>
                  <a:pt x="31420" y="188875"/>
                </a:lnTo>
                <a:lnTo>
                  <a:pt x="29519" y="200212"/>
                </a:lnTo>
                <a:lnTo>
                  <a:pt x="28253" y="213485"/>
                </a:lnTo>
                <a:lnTo>
                  <a:pt x="26844" y="239662"/>
                </a:lnTo>
                <a:lnTo>
                  <a:pt x="26219" y="257646"/>
                </a:lnTo>
                <a:lnTo>
                  <a:pt x="24147" y="268919"/>
                </a:lnTo>
                <a:lnTo>
                  <a:pt x="20861" y="282150"/>
                </a:lnTo>
                <a:lnTo>
                  <a:pt x="16764" y="296685"/>
                </a:lnTo>
                <a:lnTo>
                  <a:pt x="14034" y="307328"/>
                </a:lnTo>
                <a:lnTo>
                  <a:pt x="12214" y="315375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8"/>
          <p:cNvSpPr/>
          <p:nvPr/>
        </p:nvSpPr>
        <p:spPr>
          <a:xfrm>
            <a:off x="6646544" y="4227548"/>
            <a:ext cx="334329" cy="24413"/>
          </a:xfrm>
          <a:custGeom>
            <a:avLst/>
            <a:gdLst/>
            <a:ahLst/>
            <a:cxnLst/>
            <a:rect l="0" t="0" r="0" b="0"/>
            <a:pathLst>
              <a:path w="334329" h="24413">
                <a:moveTo>
                  <a:pt x="0" y="24412"/>
                </a:moveTo>
                <a:lnTo>
                  <a:pt x="13653" y="19861"/>
                </a:lnTo>
                <a:lnTo>
                  <a:pt x="21485" y="18520"/>
                </a:lnTo>
                <a:lnTo>
                  <a:pt x="30516" y="17626"/>
                </a:lnTo>
                <a:lnTo>
                  <a:pt x="40347" y="17031"/>
                </a:lnTo>
                <a:lnTo>
                  <a:pt x="49758" y="15681"/>
                </a:lnTo>
                <a:lnTo>
                  <a:pt x="58890" y="13829"/>
                </a:lnTo>
                <a:lnTo>
                  <a:pt x="67835" y="11641"/>
                </a:lnTo>
                <a:lnTo>
                  <a:pt x="75703" y="10183"/>
                </a:lnTo>
                <a:lnTo>
                  <a:pt x="82854" y="9211"/>
                </a:lnTo>
                <a:lnTo>
                  <a:pt x="89527" y="8563"/>
                </a:lnTo>
                <a:lnTo>
                  <a:pt x="158077" y="3100"/>
                </a:lnTo>
                <a:lnTo>
                  <a:pt x="181585" y="1631"/>
                </a:lnTo>
                <a:lnTo>
                  <a:pt x="220405" y="0"/>
                </a:lnTo>
                <a:lnTo>
                  <a:pt x="235519" y="517"/>
                </a:lnTo>
                <a:lnTo>
                  <a:pt x="248452" y="1814"/>
                </a:lnTo>
                <a:lnTo>
                  <a:pt x="259933" y="3632"/>
                </a:lnTo>
                <a:lnTo>
                  <a:pt x="269491" y="4844"/>
                </a:lnTo>
                <a:lnTo>
                  <a:pt x="277769" y="5651"/>
                </a:lnTo>
                <a:lnTo>
                  <a:pt x="285192" y="6190"/>
                </a:lnTo>
                <a:lnTo>
                  <a:pt x="292046" y="7501"/>
                </a:lnTo>
                <a:lnTo>
                  <a:pt x="298520" y="9328"/>
                </a:lnTo>
                <a:lnTo>
                  <a:pt x="304741" y="11499"/>
                </a:lnTo>
                <a:lnTo>
                  <a:pt x="309841" y="12945"/>
                </a:lnTo>
                <a:lnTo>
                  <a:pt x="314193" y="13910"/>
                </a:lnTo>
                <a:lnTo>
                  <a:pt x="322330" y="15267"/>
                </a:lnTo>
                <a:lnTo>
                  <a:pt x="334328" y="158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9"/>
          <p:cNvSpPr/>
          <p:nvPr/>
        </p:nvSpPr>
        <p:spPr>
          <a:xfrm>
            <a:off x="6612255" y="4380547"/>
            <a:ext cx="248603" cy="8469"/>
          </a:xfrm>
          <a:custGeom>
            <a:avLst/>
            <a:gdLst/>
            <a:ahLst/>
            <a:cxnLst/>
            <a:rect l="0" t="0" r="0" b="0"/>
            <a:pathLst>
              <a:path w="248603" h="8469">
                <a:moveTo>
                  <a:pt x="0" y="0"/>
                </a:moveTo>
                <a:lnTo>
                  <a:pt x="7381" y="7381"/>
                </a:lnTo>
                <a:lnTo>
                  <a:pt x="8730" y="7778"/>
                </a:lnTo>
                <a:lnTo>
                  <a:pt x="10583" y="8043"/>
                </a:lnTo>
                <a:lnTo>
                  <a:pt x="12770" y="8219"/>
                </a:lnTo>
                <a:lnTo>
                  <a:pt x="61357" y="8468"/>
                </a:lnTo>
                <a:lnTo>
                  <a:pt x="79957" y="7551"/>
                </a:lnTo>
                <a:lnTo>
                  <a:pt x="97119" y="5986"/>
                </a:lnTo>
                <a:lnTo>
                  <a:pt x="113324" y="3991"/>
                </a:lnTo>
                <a:lnTo>
                  <a:pt x="126032" y="2661"/>
                </a:lnTo>
                <a:lnTo>
                  <a:pt x="136409" y="1774"/>
                </a:lnTo>
                <a:lnTo>
                  <a:pt x="145231" y="1183"/>
                </a:lnTo>
                <a:lnTo>
                  <a:pt x="175354" y="526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0"/>
          <p:cNvSpPr/>
          <p:nvPr/>
        </p:nvSpPr>
        <p:spPr>
          <a:xfrm>
            <a:off x="6415087" y="4877752"/>
            <a:ext cx="60009" cy="240031"/>
          </a:xfrm>
          <a:custGeom>
            <a:avLst/>
            <a:gdLst/>
            <a:ahLst/>
            <a:cxnLst/>
            <a:rect l="0" t="0" r="0" b="0"/>
            <a:pathLst>
              <a:path w="60009" h="240031">
                <a:moveTo>
                  <a:pt x="60008" y="240030"/>
                </a:moveTo>
                <a:lnTo>
                  <a:pt x="50906" y="235480"/>
                </a:lnTo>
                <a:lnTo>
                  <a:pt x="47272" y="232234"/>
                </a:lnTo>
                <a:lnTo>
                  <a:pt x="43897" y="228165"/>
                </a:lnTo>
                <a:lnTo>
                  <a:pt x="40695" y="223547"/>
                </a:lnTo>
                <a:lnTo>
                  <a:pt x="37607" y="218564"/>
                </a:lnTo>
                <a:lnTo>
                  <a:pt x="34597" y="213337"/>
                </a:lnTo>
                <a:lnTo>
                  <a:pt x="31637" y="207948"/>
                </a:lnTo>
                <a:lnTo>
                  <a:pt x="28711" y="204354"/>
                </a:lnTo>
                <a:lnTo>
                  <a:pt x="25809" y="201959"/>
                </a:lnTo>
                <a:lnTo>
                  <a:pt x="22920" y="200361"/>
                </a:lnTo>
                <a:lnTo>
                  <a:pt x="20995" y="196439"/>
                </a:lnTo>
                <a:lnTo>
                  <a:pt x="19712" y="190968"/>
                </a:lnTo>
                <a:lnTo>
                  <a:pt x="18857" y="184462"/>
                </a:lnTo>
                <a:lnTo>
                  <a:pt x="17333" y="177267"/>
                </a:lnTo>
                <a:lnTo>
                  <a:pt x="15365" y="169613"/>
                </a:lnTo>
                <a:lnTo>
                  <a:pt x="13102" y="161653"/>
                </a:lnTo>
                <a:lnTo>
                  <a:pt x="11592" y="153489"/>
                </a:lnTo>
                <a:lnTo>
                  <a:pt x="10585" y="145189"/>
                </a:lnTo>
                <a:lnTo>
                  <a:pt x="9915" y="136798"/>
                </a:lnTo>
                <a:lnTo>
                  <a:pt x="9467" y="129298"/>
                </a:lnTo>
                <a:lnTo>
                  <a:pt x="8970" y="115886"/>
                </a:lnTo>
                <a:lnTo>
                  <a:pt x="8690" y="97625"/>
                </a:lnTo>
                <a:lnTo>
                  <a:pt x="7699" y="90801"/>
                </a:lnTo>
                <a:lnTo>
                  <a:pt x="6085" y="8339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1"/>
          <p:cNvSpPr/>
          <p:nvPr/>
        </p:nvSpPr>
        <p:spPr>
          <a:xfrm>
            <a:off x="6175057" y="4881386"/>
            <a:ext cx="497206" cy="30657"/>
          </a:xfrm>
          <a:custGeom>
            <a:avLst/>
            <a:gdLst/>
            <a:ahLst/>
            <a:cxnLst/>
            <a:rect l="0" t="0" r="0" b="0"/>
            <a:pathLst>
              <a:path w="497206" h="30657">
                <a:moveTo>
                  <a:pt x="0" y="4939"/>
                </a:moveTo>
                <a:lnTo>
                  <a:pt x="94345" y="4939"/>
                </a:lnTo>
                <a:lnTo>
                  <a:pt x="120999" y="3986"/>
                </a:lnTo>
                <a:lnTo>
                  <a:pt x="148294" y="2399"/>
                </a:lnTo>
                <a:lnTo>
                  <a:pt x="176015" y="388"/>
                </a:lnTo>
                <a:lnTo>
                  <a:pt x="200211" y="0"/>
                </a:lnTo>
                <a:lnTo>
                  <a:pt x="222056" y="694"/>
                </a:lnTo>
                <a:lnTo>
                  <a:pt x="242335" y="2108"/>
                </a:lnTo>
                <a:lnTo>
                  <a:pt x="262522" y="4004"/>
                </a:lnTo>
                <a:lnTo>
                  <a:pt x="318978" y="10271"/>
                </a:lnTo>
                <a:lnTo>
                  <a:pt x="332667" y="11351"/>
                </a:lnTo>
                <a:lnTo>
                  <a:pt x="354545" y="12551"/>
                </a:lnTo>
                <a:lnTo>
                  <a:pt x="370618" y="13085"/>
                </a:lnTo>
                <a:lnTo>
                  <a:pt x="384239" y="15132"/>
                </a:lnTo>
                <a:lnTo>
                  <a:pt x="401892" y="18402"/>
                </a:lnTo>
                <a:lnTo>
                  <a:pt x="422233" y="22487"/>
                </a:lnTo>
                <a:lnTo>
                  <a:pt x="437699" y="25210"/>
                </a:lnTo>
                <a:lnTo>
                  <a:pt x="449914" y="27025"/>
                </a:lnTo>
                <a:lnTo>
                  <a:pt x="497205" y="306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2"/>
          <p:cNvSpPr/>
          <p:nvPr/>
        </p:nvSpPr>
        <p:spPr>
          <a:xfrm>
            <a:off x="6089332" y="5735002"/>
            <a:ext cx="488634" cy="68581"/>
          </a:xfrm>
          <a:custGeom>
            <a:avLst/>
            <a:gdLst/>
            <a:ahLst/>
            <a:cxnLst/>
            <a:rect l="0" t="0" r="0" b="0"/>
            <a:pathLst>
              <a:path w="488634" h="68581">
                <a:moveTo>
                  <a:pt x="0" y="0"/>
                </a:moveTo>
                <a:lnTo>
                  <a:pt x="13652" y="4551"/>
                </a:lnTo>
                <a:lnTo>
                  <a:pt x="18627" y="6844"/>
                </a:lnTo>
                <a:lnTo>
                  <a:pt x="22895" y="9325"/>
                </a:lnTo>
                <a:lnTo>
                  <a:pt x="26694" y="11932"/>
                </a:lnTo>
                <a:lnTo>
                  <a:pt x="30178" y="14622"/>
                </a:lnTo>
                <a:lnTo>
                  <a:pt x="33454" y="17368"/>
                </a:lnTo>
                <a:lnTo>
                  <a:pt x="36590" y="20151"/>
                </a:lnTo>
                <a:lnTo>
                  <a:pt x="43443" y="23911"/>
                </a:lnTo>
                <a:lnTo>
                  <a:pt x="52775" y="28324"/>
                </a:lnTo>
                <a:lnTo>
                  <a:pt x="63759" y="33170"/>
                </a:lnTo>
                <a:lnTo>
                  <a:pt x="72986" y="36401"/>
                </a:lnTo>
                <a:lnTo>
                  <a:pt x="81042" y="38555"/>
                </a:lnTo>
                <a:lnTo>
                  <a:pt x="88318" y="39991"/>
                </a:lnTo>
                <a:lnTo>
                  <a:pt x="98884" y="40948"/>
                </a:lnTo>
                <a:lnTo>
                  <a:pt x="111642" y="41586"/>
                </a:lnTo>
                <a:lnTo>
                  <a:pt x="140106" y="42295"/>
                </a:lnTo>
                <a:lnTo>
                  <a:pt x="292674" y="42856"/>
                </a:lnTo>
                <a:lnTo>
                  <a:pt x="310369" y="43811"/>
                </a:lnTo>
                <a:lnTo>
                  <a:pt x="328833" y="45400"/>
                </a:lnTo>
                <a:lnTo>
                  <a:pt x="347809" y="47412"/>
                </a:lnTo>
                <a:lnTo>
                  <a:pt x="363318" y="48753"/>
                </a:lnTo>
                <a:lnTo>
                  <a:pt x="376515" y="49647"/>
                </a:lnTo>
                <a:lnTo>
                  <a:pt x="388169" y="50243"/>
                </a:lnTo>
                <a:lnTo>
                  <a:pt x="398797" y="51593"/>
                </a:lnTo>
                <a:lnTo>
                  <a:pt x="408740" y="53445"/>
                </a:lnTo>
                <a:lnTo>
                  <a:pt x="418226" y="55633"/>
                </a:lnTo>
                <a:lnTo>
                  <a:pt x="429312" y="57091"/>
                </a:lnTo>
                <a:lnTo>
                  <a:pt x="441466" y="58063"/>
                </a:lnTo>
                <a:lnTo>
                  <a:pt x="488633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3"/>
          <p:cNvSpPr/>
          <p:nvPr/>
        </p:nvSpPr>
        <p:spPr>
          <a:xfrm>
            <a:off x="6252209" y="5820727"/>
            <a:ext cx="77154" cy="342901"/>
          </a:xfrm>
          <a:custGeom>
            <a:avLst/>
            <a:gdLst/>
            <a:ahLst/>
            <a:cxnLst/>
            <a:rect l="0" t="0" r="0" b="0"/>
            <a:pathLst>
              <a:path w="77154" h="342901">
                <a:moveTo>
                  <a:pt x="77153" y="0"/>
                </a:moveTo>
                <a:lnTo>
                  <a:pt x="72603" y="9102"/>
                </a:lnTo>
                <a:lnTo>
                  <a:pt x="70309" y="12735"/>
                </a:lnTo>
                <a:lnTo>
                  <a:pt x="67828" y="16110"/>
                </a:lnTo>
                <a:lnTo>
                  <a:pt x="65222" y="19313"/>
                </a:lnTo>
                <a:lnTo>
                  <a:pt x="62531" y="24305"/>
                </a:lnTo>
                <a:lnTo>
                  <a:pt x="59785" y="30491"/>
                </a:lnTo>
                <a:lnTo>
                  <a:pt x="57002" y="37472"/>
                </a:lnTo>
                <a:lnTo>
                  <a:pt x="51370" y="52849"/>
                </a:lnTo>
                <a:lnTo>
                  <a:pt x="48534" y="60950"/>
                </a:lnTo>
                <a:lnTo>
                  <a:pt x="46644" y="67304"/>
                </a:lnTo>
                <a:lnTo>
                  <a:pt x="44543" y="76902"/>
                </a:lnTo>
                <a:lnTo>
                  <a:pt x="43610" y="86884"/>
                </a:lnTo>
                <a:lnTo>
                  <a:pt x="43361" y="92213"/>
                </a:lnTo>
                <a:lnTo>
                  <a:pt x="38004" y="133694"/>
                </a:lnTo>
                <a:lnTo>
                  <a:pt x="31178" y="185149"/>
                </a:lnTo>
                <a:lnTo>
                  <a:pt x="29359" y="201538"/>
                </a:lnTo>
                <a:lnTo>
                  <a:pt x="28145" y="214368"/>
                </a:lnTo>
                <a:lnTo>
                  <a:pt x="26384" y="223875"/>
                </a:lnTo>
                <a:lnTo>
                  <a:pt x="24257" y="231165"/>
                </a:lnTo>
                <a:lnTo>
                  <a:pt x="21887" y="236978"/>
                </a:lnTo>
                <a:lnTo>
                  <a:pt x="19353" y="248473"/>
                </a:lnTo>
                <a:lnTo>
                  <a:pt x="16713" y="263756"/>
                </a:lnTo>
                <a:lnTo>
                  <a:pt x="10181" y="306629"/>
                </a:lnTo>
                <a:lnTo>
                  <a:pt x="8692" y="312052"/>
                </a:lnTo>
                <a:lnTo>
                  <a:pt x="6748" y="317572"/>
                </a:lnTo>
                <a:lnTo>
                  <a:pt x="1333" y="331018"/>
                </a:lnTo>
                <a:lnTo>
                  <a:pt x="593" y="335397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angle is the figure formed by two rays with the same endpoint.</a:t>
            </a:r>
          </a:p>
          <a:p>
            <a:r>
              <a:rPr lang="en-US" dirty="0" smtClean="0"/>
              <a:t>This shared endpoint is called the vertex.</a:t>
            </a:r>
          </a:p>
          <a:p>
            <a:r>
              <a:rPr lang="en-US" dirty="0" smtClean="0"/>
              <a:t>The two rays are called the sides of the angle.</a:t>
            </a:r>
          </a:p>
          <a:p>
            <a:r>
              <a:rPr lang="en-US" dirty="0" smtClean="0"/>
              <a:t>We can name the angle B, angle ABC, angle CBA, or angle 1.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267200"/>
            <a:ext cx="4105275" cy="216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SMARTPenAnnotation170"/>
          <p:cNvSpPr/>
          <p:nvPr/>
        </p:nvSpPr>
        <p:spPr>
          <a:xfrm>
            <a:off x="3431857" y="3703320"/>
            <a:ext cx="934403" cy="25613"/>
          </a:xfrm>
          <a:custGeom>
            <a:avLst/>
            <a:gdLst/>
            <a:ahLst/>
            <a:cxnLst/>
            <a:rect l="0" t="0" r="0" b="0"/>
            <a:pathLst>
              <a:path w="934403" h="25613">
                <a:moveTo>
                  <a:pt x="0" y="8572"/>
                </a:moveTo>
                <a:lnTo>
                  <a:pt x="126956" y="8572"/>
                </a:lnTo>
                <a:lnTo>
                  <a:pt x="134167" y="9525"/>
                </a:lnTo>
                <a:lnTo>
                  <a:pt x="142785" y="11112"/>
                </a:lnTo>
                <a:lnTo>
                  <a:pt x="152340" y="13123"/>
                </a:lnTo>
                <a:lnTo>
                  <a:pt x="161568" y="14463"/>
                </a:lnTo>
                <a:lnTo>
                  <a:pt x="170577" y="15357"/>
                </a:lnTo>
                <a:lnTo>
                  <a:pt x="179440" y="15953"/>
                </a:lnTo>
                <a:lnTo>
                  <a:pt x="204529" y="16615"/>
                </a:lnTo>
                <a:lnTo>
                  <a:pt x="262651" y="17040"/>
                </a:lnTo>
                <a:lnTo>
                  <a:pt x="275113" y="18027"/>
                </a:lnTo>
                <a:lnTo>
                  <a:pt x="286279" y="19638"/>
                </a:lnTo>
                <a:lnTo>
                  <a:pt x="296580" y="21665"/>
                </a:lnTo>
                <a:lnTo>
                  <a:pt x="310115" y="23015"/>
                </a:lnTo>
                <a:lnTo>
                  <a:pt x="325806" y="23916"/>
                </a:lnTo>
                <a:lnTo>
                  <a:pt x="367045" y="25183"/>
                </a:lnTo>
                <a:lnTo>
                  <a:pt x="398046" y="25612"/>
                </a:lnTo>
                <a:lnTo>
                  <a:pt x="410144" y="24695"/>
                </a:lnTo>
                <a:lnTo>
                  <a:pt x="457863" y="19805"/>
                </a:lnTo>
                <a:lnTo>
                  <a:pt x="469072" y="18918"/>
                </a:lnTo>
                <a:lnTo>
                  <a:pt x="478450" y="18327"/>
                </a:lnTo>
                <a:lnTo>
                  <a:pt x="499029" y="17670"/>
                </a:lnTo>
                <a:lnTo>
                  <a:pt x="509851" y="17495"/>
                </a:lnTo>
                <a:lnTo>
                  <a:pt x="690865" y="9795"/>
                </a:lnTo>
                <a:lnTo>
                  <a:pt x="752558" y="8813"/>
                </a:lnTo>
                <a:lnTo>
                  <a:pt x="842699" y="8604"/>
                </a:lnTo>
                <a:lnTo>
                  <a:pt x="865647" y="7641"/>
                </a:lnTo>
                <a:lnTo>
                  <a:pt x="884755" y="6046"/>
                </a:lnTo>
                <a:lnTo>
                  <a:pt x="913290" y="2687"/>
                </a:lnTo>
                <a:lnTo>
                  <a:pt x="922232" y="1791"/>
                </a:lnTo>
                <a:lnTo>
                  <a:pt x="93440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1"/>
          <p:cNvSpPr/>
          <p:nvPr/>
        </p:nvSpPr>
        <p:spPr>
          <a:xfrm>
            <a:off x="3517582" y="3806190"/>
            <a:ext cx="171451" cy="212893"/>
          </a:xfrm>
          <a:custGeom>
            <a:avLst/>
            <a:gdLst/>
            <a:ahLst/>
            <a:cxnLst/>
            <a:rect l="0" t="0" r="0" b="0"/>
            <a:pathLst>
              <a:path w="171451" h="212893">
                <a:moveTo>
                  <a:pt x="0" y="17145"/>
                </a:moveTo>
                <a:lnTo>
                  <a:pt x="0" y="43838"/>
                </a:lnTo>
                <a:lnTo>
                  <a:pt x="953" y="47323"/>
                </a:lnTo>
                <a:lnTo>
                  <a:pt x="4551" y="53735"/>
                </a:lnTo>
                <a:lnTo>
                  <a:pt x="6785" y="59759"/>
                </a:lnTo>
                <a:lnTo>
                  <a:pt x="7381" y="62700"/>
                </a:lnTo>
                <a:lnTo>
                  <a:pt x="10583" y="68506"/>
                </a:lnTo>
                <a:lnTo>
                  <a:pt x="12770" y="71388"/>
                </a:lnTo>
                <a:lnTo>
                  <a:pt x="15181" y="76167"/>
                </a:lnTo>
                <a:lnTo>
                  <a:pt x="17741" y="82211"/>
                </a:lnTo>
                <a:lnTo>
                  <a:pt x="20400" y="89097"/>
                </a:lnTo>
                <a:lnTo>
                  <a:pt x="23125" y="94640"/>
                </a:lnTo>
                <a:lnTo>
                  <a:pt x="25894" y="99289"/>
                </a:lnTo>
                <a:lnTo>
                  <a:pt x="28693" y="103340"/>
                </a:lnTo>
                <a:lnTo>
                  <a:pt x="31511" y="107945"/>
                </a:lnTo>
                <a:lnTo>
                  <a:pt x="34342" y="112921"/>
                </a:lnTo>
                <a:lnTo>
                  <a:pt x="37182" y="118143"/>
                </a:lnTo>
                <a:lnTo>
                  <a:pt x="42886" y="127340"/>
                </a:lnTo>
                <a:lnTo>
                  <a:pt x="59383" y="152798"/>
                </a:lnTo>
                <a:lnTo>
                  <a:pt x="67211" y="163778"/>
                </a:lnTo>
                <a:lnTo>
                  <a:pt x="74335" y="173003"/>
                </a:lnTo>
                <a:lnTo>
                  <a:pt x="80989" y="181057"/>
                </a:lnTo>
                <a:lnTo>
                  <a:pt x="86378" y="187380"/>
                </a:lnTo>
                <a:lnTo>
                  <a:pt x="90923" y="192547"/>
                </a:lnTo>
                <a:lnTo>
                  <a:pt x="94906" y="196945"/>
                </a:lnTo>
                <a:lnTo>
                  <a:pt x="98513" y="199876"/>
                </a:lnTo>
                <a:lnTo>
                  <a:pt x="101870" y="201831"/>
                </a:lnTo>
                <a:lnTo>
                  <a:pt x="105061" y="203134"/>
                </a:lnTo>
                <a:lnTo>
                  <a:pt x="108140" y="204955"/>
                </a:lnTo>
                <a:lnTo>
                  <a:pt x="111146" y="207122"/>
                </a:lnTo>
                <a:lnTo>
                  <a:pt x="118263" y="212892"/>
                </a:lnTo>
                <a:lnTo>
                  <a:pt x="118847" y="212413"/>
                </a:lnTo>
                <a:lnTo>
                  <a:pt x="119236" y="211141"/>
                </a:lnTo>
                <a:lnTo>
                  <a:pt x="119784" y="204800"/>
                </a:lnTo>
                <a:lnTo>
                  <a:pt x="119913" y="199607"/>
                </a:lnTo>
                <a:lnTo>
                  <a:pt x="119969" y="194124"/>
                </a:lnTo>
                <a:lnTo>
                  <a:pt x="120937" y="190376"/>
                </a:lnTo>
                <a:lnTo>
                  <a:pt x="122535" y="185972"/>
                </a:lnTo>
                <a:lnTo>
                  <a:pt x="124552" y="181132"/>
                </a:lnTo>
                <a:lnTo>
                  <a:pt x="126850" y="174094"/>
                </a:lnTo>
                <a:lnTo>
                  <a:pt x="129334" y="165593"/>
                </a:lnTo>
                <a:lnTo>
                  <a:pt x="131943" y="156115"/>
                </a:lnTo>
                <a:lnTo>
                  <a:pt x="133681" y="147892"/>
                </a:lnTo>
                <a:lnTo>
                  <a:pt x="134841" y="140504"/>
                </a:lnTo>
                <a:lnTo>
                  <a:pt x="135614" y="133674"/>
                </a:lnTo>
                <a:lnTo>
                  <a:pt x="136129" y="127216"/>
                </a:lnTo>
                <a:lnTo>
                  <a:pt x="136473" y="121005"/>
                </a:lnTo>
                <a:lnTo>
                  <a:pt x="136702" y="114960"/>
                </a:lnTo>
                <a:lnTo>
                  <a:pt x="137024" y="92799"/>
                </a:lnTo>
                <a:lnTo>
                  <a:pt x="137120" y="72687"/>
                </a:lnTo>
                <a:lnTo>
                  <a:pt x="138085" y="67508"/>
                </a:lnTo>
                <a:lnTo>
                  <a:pt x="139682" y="63102"/>
                </a:lnTo>
                <a:lnTo>
                  <a:pt x="141699" y="59213"/>
                </a:lnTo>
                <a:lnTo>
                  <a:pt x="144949" y="51858"/>
                </a:lnTo>
                <a:lnTo>
                  <a:pt x="153639" y="30985"/>
                </a:lnTo>
                <a:lnTo>
                  <a:pt x="157671" y="22561"/>
                </a:lnTo>
                <a:lnTo>
                  <a:pt x="161312" y="1599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2"/>
          <p:cNvSpPr/>
          <p:nvPr/>
        </p:nvSpPr>
        <p:spPr>
          <a:xfrm>
            <a:off x="3723322" y="3824956"/>
            <a:ext cx="205741" cy="212563"/>
          </a:xfrm>
          <a:custGeom>
            <a:avLst/>
            <a:gdLst/>
            <a:ahLst/>
            <a:cxnLst/>
            <a:rect l="0" t="0" r="0" b="0"/>
            <a:pathLst>
              <a:path w="205741" h="212563">
                <a:moveTo>
                  <a:pt x="0" y="92676"/>
                </a:moveTo>
                <a:lnTo>
                  <a:pt x="4551" y="97227"/>
                </a:lnTo>
                <a:lnTo>
                  <a:pt x="6844" y="98567"/>
                </a:lnTo>
                <a:lnTo>
                  <a:pt x="11932" y="100057"/>
                </a:lnTo>
                <a:lnTo>
                  <a:pt x="14622" y="99502"/>
                </a:lnTo>
                <a:lnTo>
                  <a:pt x="20151" y="96345"/>
                </a:lnTo>
                <a:lnTo>
                  <a:pt x="23911" y="95122"/>
                </a:lnTo>
                <a:lnTo>
                  <a:pt x="28324" y="94307"/>
                </a:lnTo>
                <a:lnTo>
                  <a:pt x="33170" y="93763"/>
                </a:lnTo>
                <a:lnTo>
                  <a:pt x="40211" y="91496"/>
                </a:lnTo>
                <a:lnTo>
                  <a:pt x="48715" y="88079"/>
                </a:lnTo>
                <a:lnTo>
                  <a:pt x="58194" y="83896"/>
                </a:lnTo>
                <a:lnTo>
                  <a:pt x="83966" y="71629"/>
                </a:lnTo>
                <a:lnTo>
                  <a:pt x="98840" y="64357"/>
                </a:lnTo>
                <a:lnTo>
                  <a:pt x="111614" y="58557"/>
                </a:lnTo>
                <a:lnTo>
                  <a:pt x="122987" y="53737"/>
                </a:lnTo>
                <a:lnTo>
                  <a:pt x="133426" y="49572"/>
                </a:lnTo>
                <a:lnTo>
                  <a:pt x="141338" y="45843"/>
                </a:lnTo>
                <a:lnTo>
                  <a:pt x="147565" y="42404"/>
                </a:lnTo>
                <a:lnTo>
                  <a:pt x="152669" y="39159"/>
                </a:lnTo>
                <a:lnTo>
                  <a:pt x="156072" y="35090"/>
                </a:lnTo>
                <a:lnTo>
                  <a:pt x="158341" y="30473"/>
                </a:lnTo>
                <a:lnTo>
                  <a:pt x="161981" y="18477"/>
                </a:lnTo>
                <a:lnTo>
                  <a:pt x="160375" y="16540"/>
                </a:lnTo>
                <a:lnTo>
                  <a:pt x="157399" y="14296"/>
                </a:lnTo>
                <a:lnTo>
                  <a:pt x="153510" y="11848"/>
                </a:lnTo>
                <a:lnTo>
                  <a:pt x="149965" y="9263"/>
                </a:lnTo>
                <a:lnTo>
                  <a:pt x="146649" y="6588"/>
                </a:lnTo>
                <a:lnTo>
                  <a:pt x="143486" y="3851"/>
                </a:lnTo>
                <a:lnTo>
                  <a:pt x="140425" y="2027"/>
                </a:lnTo>
                <a:lnTo>
                  <a:pt x="134483" y="0"/>
                </a:lnTo>
                <a:lnTo>
                  <a:pt x="128708" y="412"/>
                </a:lnTo>
                <a:lnTo>
                  <a:pt x="121048" y="1639"/>
                </a:lnTo>
                <a:lnTo>
                  <a:pt x="112131" y="3410"/>
                </a:lnTo>
                <a:lnTo>
                  <a:pt x="105234" y="4590"/>
                </a:lnTo>
                <a:lnTo>
                  <a:pt x="99684" y="5377"/>
                </a:lnTo>
                <a:lnTo>
                  <a:pt x="95031" y="5902"/>
                </a:lnTo>
                <a:lnTo>
                  <a:pt x="90024" y="8156"/>
                </a:lnTo>
                <a:lnTo>
                  <a:pt x="84781" y="11565"/>
                </a:lnTo>
                <a:lnTo>
                  <a:pt x="79380" y="15742"/>
                </a:lnTo>
                <a:lnTo>
                  <a:pt x="73876" y="21384"/>
                </a:lnTo>
                <a:lnTo>
                  <a:pt x="68300" y="28003"/>
                </a:lnTo>
                <a:lnTo>
                  <a:pt x="62679" y="35273"/>
                </a:lnTo>
                <a:lnTo>
                  <a:pt x="57025" y="42025"/>
                </a:lnTo>
                <a:lnTo>
                  <a:pt x="51352" y="48431"/>
                </a:lnTo>
                <a:lnTo>
                  <a:pt x="45665" y="54607"/>
                </a:lnTo>
                <a:lnTo>
                  <a:pt x="41873" y="59677"/>
                </a:lnTo>
                <a:lnTo>
                  <a:pt x="39346" y="64009"/>
                </a:lnTo>
                <a:lnTo>
                  <a:pt x="37661" y="67850"/>
                </a:lnTo>
                <a:lnTo>
                  <a:pt x="36537" y="72315"/>
                </a:lnTo>
                <a:lnTo>
                  <a:pt x="35788" y="77197"/>
                </a:lnTo>
                <a:lnTo>
                  <a:pt x="35289" y="82357"/>
                </a:lnTo>
                <a:lnTo>
                  <a:pt x="34956" y="87702"/>
                </a:lnTo>
                <a:lnTo>
                  <a:pt x="34586" y="98720"/>
                </a:lnTo>
                <a:lnTo>
                  <a:pt x="34378" y="111083"/>
                </a:lnTo>
                <a:lnTo>
                  <a:pt x="35301" y="115425"/>
                </a:lnTo>
                <a:lnTo>
                  <a:pt x="36869" y="120224"/>
                </a:lnTo>
                <a:lnTo>
                  <a:pt x="38866" y="125329"/>
                </a:lnTo>
                <a:lnTo>
                  <a:pt x="41151" y="130637"/>
                </a:lnTo>
                <a:lnTo>
                  <a:pt x="46230" y="141615"/>
                </a:lnTo>
                <a:lnTo>
                  <a:pt x="48917" y="148162"/>
                </a:lnTo>
                <a:lnTo>
                  <a:pt x="51661" y="155384"/>
                </a:lnTo>
                <a:lnTo>
                  <a:pt x="54443" y="163057"/>
                </a:lnTo>
                <a:lnTo>
                  <a:pt x="57251" y="169124"/>
                </a:lnTo>
                <a:lnTo>
                  <a:pt x="60074" y="174121"/>
                </a:lnTo>
                <a:lnTo>
                  <a:pt x="62910" y="178405"/>
                </a:lnTo>
                <a:lnTo>
                  <a:pt x="65752" y="183167"/>
                </a:lnTo>
                <a:lnTo>
                  <a:pt x="68600" y="188245"/>
                </a:lnTo>
                <a:lnTo>
                  <a:pt x="71451" y="193537"/>
                </a:lnTo>
                <a:lnTo>
                  <a:pt x="74304" y="197064"/>
                </a:lnTo>
                <a:lnTo>
                  <a:pt x="77158" y="199416"/>
                </a:lnTo>
                <a:lnTo>
                  <a:pt x="82870" y="202981"/>
                </a:lnTo>
                <a:lnTo>
                  <a:pt x="88584" y="207740"/>
                </a:lnTo>
                <a:lnTo>
                  <a:pt x="92393" y="209391"/>
                </a:lnTo>
                <a:lnTo>
                  <a:pt x="96838" y="210491"/>
                </a:lnTo>
                <a:lnTo>
                  <a:pt x="101706" y="211224"/>
                </a:lnTo>
                <a:lnTo>
                  <a:pt x="105904" y="211713"/>
                </a:lnTo>
                <a:lnTo>
                  <a:pt x="109655" y="212039"/>
                </a:lnTo>
                <a:lnTo>
                  <a:pt x="113108" y="212256"/>
                </a:lnTo>
                <a:lnTo>
                  <a:pt x="119486" y="212498"/>
                </a:lnTo>
                <a:lnTo>
                  <a:pt x="122519" y="212562"/>
                </a:lnTo>
                <a:lnTo>
                  <a:pt x="125495" y="211653"/>
                </a:lnTo>
                <a:lnTo>
                  <a:pt x="131341" y="208102"/>
                </a:lnTo>
                <a:lnTo>
                  <a:pt x="135185" y="206775"/>
                </a:lnTo>
                <a:lnTo>
                  <a:pt x="139654" y="205889"/>
                </a:lnTo>
                <a:lnTo>
                  <a:pt x="144538" y="205299"/>
                </a:lnTo>
                <a:lnTo>
                  <a:pt x="148746" y="203953"/>
                </a:lnTo>
                <a:lnTo>
                  <a:pt x="152504" y="202104"/>
                </a:lnTo>
                <a:lnTo>
                  <a:pt x="155962" y="199918"/>
                </a:lnTo>
                <a:lnTo>
                  <a:pt x="162344" y="194949"/>
                </a:lnTo>
                <a:lnTo>
                  <a:pt x="165380" y="192291"/>
                </a:lnTo>
                <a:lnTo>
                  <a:pt x="170260" y="186708"/>
                </a:lnTo>
                <a:lnTo>
                  <a:pt x="176372" y="179177"/>
                </a:lnTo>
                <a:lnTo>
                  <a:pt x="183304" y="170346"/>
                </a:lnTo>
                <a:lnTo>
                  <a:pt x="188877" y="162554"/>
                </a:lnTo>
                <a:lnTo>
                  <a:pt x="193546" y="155454"/>
                </a:lnTo>
                <a:lnTo>
                  <a:pt x="205740" y="1355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3"/>
          <p:cNvSpPr/>
          <p:nvPr/>
        </p:nvSpPr>
        <p:spPr>
          <a:xfrm>
            <a:off x="3954779" y="3823335"/>
            <a:ext cx="111444" cy="218744"/>
          </a:xfrm>
          <a:custGeom>
            <a:avLst/>
            <a:gdLst/>
            <a:ahLst/>
            <a:cxnLst/>
            <a:rect l="0" t="0" r="0" b="0"/>
            <a:pathLst>
              <a:path w="111444" h="218744">
                <a:moveTo>
                  <a:pt x="0" y="0"/>
                </a:moveTo>
                <a:lnTo>
                  <a:pt x="4551" y="13652"/>
                </a:lnTo>
                <a:lnTo>
                  <a:pt x="6844" y="18627"/>
                </a:lnTo>
                <a:lnTo>
                  <a:pt x="9325" y="22895"/>
                </a:lnTo>
                <a:lnTo>
                  <a:pt x="11932" y="26693"/>
                </a:lnTo>
                <a:lnTo>
                  <a:pt x="13670" y="31130"/>
                </a:lnTo>
                <a:lnTo>
                  <a:pt x="14829" y="35993"/>
                </a:lnTo>
                <a:lnTo>
                  <a:pt x="15601" y="41140"/>
                </a:lnTo>
                <a:lnTo>
                  <a:pt x="17068" y="48382"/>
                </a:lnTo>
                <a:lnTo>
                  <a:pt x="21239" y="66588"/>
                </a:lnTo>
                <a:lnTo>
                  <a:pt x="22732" y="74872"/>
                </a:lnTo>
                <a:lnTo>
                  <a:pt x="23727" y="82299"/>
                </a:lnTo>
                <a:lnTo>
                  <a:pt x="24390" y="89156"/>
                </a:lnTo>
                <a:lnTo>
                  <a:pt x="25785" y="95632"/>
                </a:lnTo>
                <a:lnTo>
                  <a:pt x="27668" y="101855"/>
                </a:lnTo>
                <a:lnTo>
                  <a:pt x="29875" y="107908"/>
                </a:lnTo>
                <a:lnTo>
                  <a:pt x="42084" y="143732"/>
                </a:lnTo>
                <a:lnTo>
                  <a:pt x="46153" y="153924"/>
                </a:lnTo>
                <a:lnTo>
                  <a:pt x="49819" y="161671"/>
                </a:lnTo>
                <a:lnTo>
                  <a:pt x="53215" y="167788"/>
                </a:lnTo>
                <a:lnTo>
                  <a:pt x="55480" y="174724"/>
                </a:lnTo>
                <a:lnTo>
                  <a:pt x="56989" y="182205"/>
                </a:lnTo>
                <a:lnTo>
                  <a:pt x="57996" y="190050"/>
                </a:lnTo>
                <a:lnTo>
                  <a:pt x="58667" y="196232"/>
                </a:lnTo>
                <a:lnTo>
                  <a:pt x="59114" y="201306"/>
                </a:lnTo>
                <a:lnTo>
                  <a:pt x="59831" y="211743"/>
                </a:lnTo>
                <a:lnTo>
                  <a:pt x="59956" y="218102"/>
                </a:lnTo>
                <a:lnTo>
                  <a:pt x="58068" y="218743"/>
                </a:lnTo>
                <a:lnTo>
                  <a:pt x="54905" y="218219"/>
                </a:lnTo>
                <a:lnTo>
                  <a:pt x="50891" y="216917"/>
                </a:lnTo>
                <a:lnTo>
                  <a:pt x="48215" y="215096"/>
                </a:lnTo>
                <a:lnTo>
                  <a:pt x="46431" y="212930"/>
                </a:lnTo>
                <a:lnTo>
                  <a:pt x="43496" y="207983"/>
                </a:lnTo>
                <a:lnTo>
                  <a:pt x="41380" y="205330"/>
                </a:lnTo>
                <a:lnTo>
                  <a:pt x="39017" y="202609"/>
                </a:lnTo>
                <a:lnTo>
                  <a:pt x="37441" y="198890"/>
                </a:lnTo>
                <a:lnTo>
                  <a:pt x="36391" y="194506"/>
                </a:lnTo>
                <a:lnTo>
                  <a:pt x="35691" y="189678"/>
                </a:lnTo>
                <a:lnTo>
                  <a:pt x="34272" y="183602"/>
                </a:lnTo>
                <a:lnTo>
                  <a:pt x="32373" y="176694"/>
                </a:lnTo>
                <a:lnTo>
                  <a:pt x="30154" y="169230"/>
                </a:lnTo>
                <a:lnTo>
                  <a:pt x="29628" y="162350"/>
                </a:lnTo>
                <a:lnTo>
                  <a:pt x="30230" y="155858"/>
                </a:lnTo>
                <a:lnTo>
                  <a:pt x="31583" y="149625"/>
                </a:lnTo>
                <a:lnTo>
                  <a:pt x="38039" y="122650"/>
                </a:lnTo>
                <a:lnTo>
                  <a:pt x="41552" y="113199"/>
                </a:lnTo>
                <a:lnTo>
                  <a:pt x="45799" y="104041"/>
                </a:lnTo>
                <a:lnTo>
                  <a:pt x="50536" y="95078"/>
                </a:lnTo>
                <a:lnTo>
                  <a:pt x="55598" y="86245"/>
                </a:lnTo>
                <a:lnTo>
                  <a:pt x="60878" y="77499"/>
                </a:lnTo>
                <a:lnTo>
                  <a:pt x="66303" y="68811"/>
                </a:lnTo>
                <a:lnTo>
                  <a:pt x="72777" y="61114"/>
                </a:lnTo>
                <a:lnTo>
                  <a:pt x="79951" y="54077"/>
                </a:lnTo>
                <a:lnTo>
                  <a:pt x="111443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4"/>
          <p:cNvSpPr/>
          <p:nvPr/>
        </p:nvSpPr>
        <p:spPr>
          <a:xfrm>
            <a:off x="4177665" y="3737610"/>
            <a:ext cx="34290" cy="308611"/>
          </a:xfrm>
          <a:custGeom>
            <a:avLst/>
            <a:gdLst/>
            <a:ahLst/>
            <a:cxnLst/>
            <a:rect l="0" t="0" r="0" b="0"/>
            <a:pathLst>
              <a:path w="34290" h="308611">
                <a:moveTo>
                  <a:pt x="0" y="0"/>
                </a:moveTo>
                <a:lnTo>
                  <a:pt x="0" y="85810"/>
                </a:lnTo>
                <a:lnTo>
                  <a:pt x="952" y="105784"/>
                </a:lnTo>
                <a:lnTo>
                  <a:pt x="2540" y="121958"/>
                </a:lnTo>
                <a:lnTo>
                  <a:pt x="4551" y="135598"/>
                </a:lnTo>
                <a:lnTo>
                  <a:pt x="5891" y="149453"/>
                </a:lnTo>
                <a:lnTo>
                  <a:pt x="6785" y="163453"/>
                </a:lnTo>
                <a:lnTo>
                  <a:pt x="7381" y="177549"/>
                </a:lnTo>
                <a:lnTo>
                  <a:pt x="8730" y="188851"/>
                </a:lnTo>
                <a:lnTo>
                  <a:pt x="10583" y="198290"/>
                </a:lnTo>
                <a:lnTo>
                  <a:pt x="12770" y="206488"/>
                </a:lnTo>
                <a:lnTo>
                  <a:pt x="14228" y="213859"/>
                </a:lnTo>
                <a:lnTo>
                  <a:pt x="15200" y="220677"/>
                </a:lnTo>
                <a:lnTo>
                  <a:pt x="15848" y="227128"/>
                </a:lnTo>
                <a:lnTo>
                  <a:pt x="16280" y="233334"/>
                </a:lnTo>
                <a:lnTo>
                  <a:pt x="16568" y="239375"/>
                </a:lnTo>
                <a:lnTo>
                  <a:pt x="16760" y="245309"/>
                </a:lnTo>
                <a:lnTo>
                  <a:pt x="17841" y="252122"/>
                </a:lnTo>
                <a:lnTo>
                  <a:pt x="19514" y="259521"/>
                </a:lnTo>
                <a:lnTo>
                  <a:pt x="21582" y="267311"/>
                </a:lnTo>
                <a:lnTo>
                  <a:pt x="22960" y="274410"/>
                </a:lnTo>
                <a:lnTo>
                  <a:pt x="23880" y="281047"/>
                </a:lnTo>
                <a:lnTo>
                  <a:pt x="24492" y="287378"/>
                </a:lnTo>
                <a:lnTo>
                  <a:pt x="25172" y="296951"/>
                </a:lnTo>
                <a:lnTo>
                  <a:pt x="25556" y="305155"/>
                </a:lnTo>
                <a:lnTo>
                  <a:pt x="34289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5"/>
          <p:cNvSpPr/>
          <p:nvPr/>
        </p:nvSpPr>
        <p:spPr>
          <a:xfrm>
            <a:off x="4091940" y="3793898"/>
            <a:ext cx="308611" cy="200888"/>
          </a:xfrm>
          <a:custGeom>
            <a:avLst/>
            <a:gdLst/>
            <a:ahLst/>
            <a:cxnLst/>
            <a:rect l="0" t="0" r="0" b="0"/>
            <a:pathLst>
              <a:path w="308611" h="200888">
                <a:moveTo>
                  <a:pt x="0" y="132306"/>
                </a:moveTo>
                <a:lnTo>
                  <a:pt x="39236" y="132306"/>
                </a:lnTo>
                <a:lnTo>
                  <a:pt x="55685" y="131354"/>
                </a:lnTo>
                <a:lnTo>
                  <a:pt x="73318" y="129767"/>
                </a:lnTo>
                <a:lnTo>
                  <a:pt x="91741" y="127756"/>
                </a:lnTo>
                <a:lnTo>
                  <a:pt x="109738" y="124510"/>
                </a:lnTo>
                <a:lnTo>
                  <a:pt x="127451" y="120442"/>
                </a:lnTo>
                <a:lnTo>
                  <a:pt x="144975" y="115824"/>
                </a:lnTo>
                <a:lnTo>
                  <a:pt x="177145" y="108154"/>
                </a:lnTo>
                <a:lnTo>
                  <a:pt x="192392" y="104774"/>
                </a:lnTo>
                <a:lnTo>
                  <a:pt x="204461" y="102522"/>
                </a:lnTo>
                <a:lnTo>
                  <a:pt x="214413" y="101020"/>
                </a:lnTo>
                <a:lnTo>
                  <a:pt x="222951" y="100019"/>
                </a:lnTo>
                <a:lnTo>
                  <a:pt x="231501" y="97447"/>
                </a:lnTo>
                <a:lnTo>
                  <a:pt x="240059" y="93827"/>
                </a:lnTo>
                <a:lnTo>
                  <a:pt x="248622" y="89508"/>
                </a:lnTo>
                <a:lnTo>
                  <a:pt x="255283" y="85677"/>
                </a:lnTo>
                <a:lnTo>
                  <a:pt x="260676" y="82170"/>
                </a:lnTo>
                <a:lnTo>
                  <a:pt x="265224" y="78880"/>
                </a:lnTo>
                <a:lnTo>
                  <a:pt x="272817" y="72684"/>
                </a:lnTo>
                <a:lnTo>
                  <a:pt x="276175" y="69698"/>
                </a:lnTo>
                <a:lnTo>
                  <a:pt x="278414" y="66755"/>
                </a:lnTo>
                <a:lnTo>
                  <a:pt x="280902" y="60945"/>
                </a:lnTo>
                <a:lnTo>
                  <a:pt x="281565" y="57109"/>
                </a:lnTo>
                <a:lnTo>
                  <a:pt x="282008" y="52648"/>
                </a:lnTo>
                <a:lnTo>
                  <a:pt x="282302" y="47768"/>
                </a:lnTo>
                <a:lnTo>
                  <a:pt x="282630" y="37266"/>
                </a:lnTo>
                <a:lnTo>
                  <a:pt x="282717" y="31799"/>
                </a:lnTo>
                <a:lnTo>
                  <a:pt x="281823" y="27202"/>
                </a:lnTo>
                <a:lnTo>
                  <a:pt x="280274" y="23184"/>
                </a:lnTo>
                <a:lnTo>
                  <a:pt x="278290" y="19553"/>
                </a:lnTo>
                <a:lnTo>
                  <a:pt x="276014" y="16180"/>
                </a:lnTo>
                <a:lnTo>
                  <a:pt x="273544" y="12979"/>
                </a:lnTo>
                <a:lnTo>
                  <a:pt x="270945" y="9892"/>
                </a:lnTo>
                <a:lnTo>
                  <a:pt x="269212" y="6882"/>
                </a:lnTo>
                <a:lnTo>
                  <a:pt x="267287" y="997"/>
                </a:lnTo>
                <a:lnTo>
                  <a:pt x="264868" y="0"/>
                </a:lnTo>
                <a:lnTo>
                  <a:pt x="261352" y="287"/>
                </a:lnTo>
                <a:lnTo>
                  <a:pt x="257102" y="1431"/>
                </a:lnTo>
                <a:lnTo>
                  <a:pt x="249840" y="5242"/>
                </a:lnTo>
                <a:lnTo>
                  <a:pt x="246570" y="7592"/>
                </a:lnTo>
                <a:lnTo>
                  <a:pt x="240396" y="10203"/>
                </a:lnTo>
                <a:lnTo>
                  <a:pt x="237417" y="10899"/>
                </a:lnTo>
                <a:lnTo>
                  <a:pt x="234478" y="13268"/>
                </a:lnTo>
                <a:lnTo>
                  <a:pt x="231566" y="16753"/>
                </a:lnTo>
                <a:lnTo>
                  <a:pt x="228672" y="20981"/>
                </a:lnTo>
                <a:lnTo>
                  <a:pt x="225791" y="24752"/>
                </a:lnTo>
                <a:lnTo>
                  <a:pt x="222917" y="28219"/>
                </a:lnTo>
                <a:lnTo>
                  <a:pt x="220049" y="31482"/>
                </a:lnTo>
                <a:lnTo>
                  <a:pt x="214321" y="37648"/>
                </a:lnTo>
                <a:lnTo>
                  <a:pt x="211461" y="40626"/>
                </a:lnTo>
                <a:lnTo>
                  <a:pt x="208602" y="44516"/>
                </a:lnTo>
                <a:lnTo>
                  <a:pt x="205743" y="49015"/>
                </a:lnTo>
                <a:lnTo>
                  <a:pt x="202884" y="53919"/>
                </a:lnTo>
                <a:lnTo>
                  <a:pt x="200026" y="60045"/>
                </a:lnTo>
                <a:lnTo>
                  <a:pt x="197168" y="66988"/>
                </a:lnTo>
                <a:lnTo>
                  <a:pt x="194310" y="74473"/>
                </a:lnTo>
                <a:lnTo>
                  <a:pt x="192405" y="81368"/>
                </a:lnTo>
                <a:lnTo>
                  <a:pt x="191135" y="87870"/>
                </a:lnTo>
                <a:lnTo>
                  <a:pt x="190288" y="94110"/>
                </a:lnTo>
                <a:lnTo>
                  <a:pt x="189724" y="101127"/>
                </a:lnTo>
                <a:lnTo>
                  <a:pt x="189347" y="108663"/>
                </a:lnTo>
                <a:lnTo>
                  <a:pt x="189096" y="116544"/>
                </a:lnTo>
                <a:lnTo>
                  <a:pt x="189881" y="122751"/>
                </a:lnTo>
                <a:lnTo>
                  <a:pt x="191358" y="127841"/>
                </a:lnTo>
                <a:lnTo>
                  <a:pt x="193294" y="132187"/>
                </a:lnTo>
                <a:lnTo>
                  <a:pt x="197986" y="142096"/>
                </a:lnTo>
                <a:lnTo>
                  <a:pt x="200570" y="147406"/>
                </a:lnTo>
                <a:lnTo>
                  <a:pt x="204198" y="151897"/>
                </a:lnTo>
                <a:lnTo>
                  <a:pt x="208522" y="155845"/>
                </a:lnTo>
                <a:lnTo>
                  <a:pt x="213310" y="159429"/>
                </a:lnTo>
                <a:lnTo>
                  <a:pt x="218406" y="162770"/>
                </a:lnTo>
                <a:lnTo>
                  <a:pt x="223709" y="165951"/>
                </a:lnTo>
                <a:lnTo>
                  <a:pt x="229149" y="169024"/>
                </a:lnTo>
                <a:lnTo>
                  <a:pt x="237734" y="174978"/>
                </a:lnTo>
                <a:lnTo>
                  <a:pt x="245677" y="180799"/>
                </a:lnTo>
                <a:lnTo>
                  <a:pt x="250462" y="183685"/>
                </a:lnTo>
                <a:lnTo>
                  <a:pt x="255557" y="186561"/>
                </a:lnTo>
                <a:lnTo>
                  <a:pt x="260859" y="188479"/>
                </a:lnTo>
                <a:lnTo>
                  <a:pt x="266298" y="189757"/>
                </a:lnTo>
                <a:lnTo>
                  <a:pt x="271830" y="190610"/>
                </a:lnTo>
                <a:lnTo>
                  <a:pt x="277422" y="192130"/>
                </a:lnTo>
                <a:lnTo>
                  <a:pt x="283055" y="194097"/>
                </a:lnTo>
                <a:lnTo>
                  <a:pt x="288716" y="196360"/>
                </a:lnTo>
                <a:lnTo>
                  <a:pt x="297545" y="198875"/>
                </a:lnTo>
                <a:lnTo>
                  <a:pt x="308610" y="2008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6"/>
          <p:cNvSpPr/>
          <p:nvPr/>
        </p:nvSpPr>
        <p:spPr>
          <a:xfrm>
            <a:off x="4443412" y="3823335"/>
            <a:ext cx="197168" cy="205741"/>
          </a:xfrm>
          <a:custGeom>
            <a:avLst/>
            <a:gdLst/>
            <a:ahLst/>
            <a:cxnLst/>
            <a:rect l="0" t="0" r="0" b="0"/>
            <a:pathLst>
              <a:path w="197168" h="205741">
                <a:moveTo>
                  <a:pt x="0" y="0"/>
                </a:moveTo>
                <a:lnTo>
                  <a:pt x="0" y="4551"/>
                </a:lnTo>
                <a:lnTo>
                  <a:pt x="953" y="7796"/>
                </a:lnTo>
                <a:lnTo>
                  <a:pt x="2540" y="11865"/>
                </a:lnTo>
                <a:lnTo>
                  <a:pt x="4551" y="16482"/>
                </a:lnTo>
                <a:lnTo>
                  <a:pt x="6844" y="20513"/>
                </a:lnTo>
                <a:lnTo>
                  <a:pt x="9325" y="24153"/>
                </a:lnTo>
                <a:lnTo>
                  <a:pt x="11931" y="27532"/>
                </a:lnTo>
                <a:lnTo>
                  <a:pt x="17368" y="33826"/>
                </a:lnTo>
                <a:lnTo>
                  <a:pt x="20151" y="36838"/>
                </a:lnTo>
                <a:lnTo>
                  <a:pt x="33170" y="50179"/>
                </a:lnTo>
                <a:lnTo>
                  <a:pt x="38306" y="56312"/>
                </a:lnTo>
                <a:lnTo>
                  <a:pt x="43635" y="63259"/>
                </a:lnTo>
                <a:lnTo>
                  <a:pt x="49092" y="70748"/>
                </a:lnTo>
                <a:lnTo>
                  <a:pt x="54635" y="77645"/>
                </a:lnTo>
                <a:lnTo>
                  <a:pt x="60236" y="84148"/>
                </a:lnTo>
                <a:lnTo>
                  <a:pt x="65875" y="90388"/>
                </a:lnTo>
                <a:lnTo>
                  <a:pt x="79760" y="104943"/>
                </a:lnTo>
                <a:lnTo>
                  <a:pt x="87464" y="112824"/>
                </a:lnTo>
                <a:lnTo>
                  <a:pt x="94504" y="119031"/>
                </a:lnTo>
                <a:lnTo>
                  <a:pt x="101102" y="124121"/>
                </a:lnTo>
                <a:lnTo>
                  <a:pt x="107407" y="128467"/>
                </a:lnTo>
                <a:lnTo>
                  <a:pt x="113514" y="133270"/>
                </a:lnTo>
                <a:lnTo>
                  <a:pt x="119491" y="138376"/>
                </a:lnTo>
                <a:lnTo>
                  <a:pt x="130260" y="148178"/>
                </a:lnTo>
                <a:lnTo>
                  <a:pt x="138221" y="155709"/>
                </a:lnTo>
                <a:lnTo>
                  <a:pt x="152045" y="169258"/>
                </a:lnTo>
                <a:lnTo>
                  <a:pt x="177620" y="194774"/>
                </a:lnTo>
                <a:lnTo>
                  <a:pt x="182231" y="198429"/>
                </a:lnTo>
                <a:lnTo>
                  <a:pt x="186257" y="200866"/>
                </a:lnTo>
                <a:lnTo>
                  <a:pt x="197167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7"/>
          <p:cNvSpPr/>
          <p:nvPr/>
        </p:nvSpPr>
        <p:spPr>
          <a:xfrm>
            <a:off x="4451984" y="3823335"/>
            <a:ext cx="171451" cy="214313"/>
          </a:xfrm>
          <a:custGeom>
            <a:avLst/>
            <a:gdLst/>
            <a:ahLst/>
            <a:cxnLst/>
            <a:rect l="0" t="0" r="0" b="0"/>
            <a:pathLst>
              <a:path w="171451" h="214313">
                <a:moveTo>
                  <a:pt x="171450" y="0"/>
                </a:moveTo>
                <a:lnTo>
                  <a:pt x="162349" y="9101"/>
                </a:lnTo>
                <a:lnTo>
                  <a:pt x="159667" y="12735"/>
                </a:lnTo>
                <a:lnTo>
                  <a:pt x="156689" y="19312"/>
                </a:lnTo>
                <a:lnTo>
                  <a:pt x="153037" y="24304"/>
                </a:lnTo>
                <a:lnTo>
                  <a:pt x="147745" y="30491"/>
                </a:lnTo>
                <a:lnTo>
                  <a:pt x="141359" y="37472"/>
                </a:lnTo>
                <a:lnTo>
                  <a:pt x="134244" y="46889"/>
                </a:lnTo>
                <a:lnTo>
                  <a:pt x="126644" y="57929"/>
                </a:lnTo>
                <a:lnTo>
                  <a:pt x="118719" y="70052"/>
                </a:lnTo>
                <a:lnTo>
                  <a:pt x="94675" y="103841"/>
                </a:lnTo>
                <a:lnTo>
                  <a:pt x="69701" y="137591"/>
                </a:lnTo>
                <a:lnTo>
                  <a:pt x="61707" y="147925"/>
                </a:lnTo>
                <a:lnTo>
                  <a:pt x="55426" y="155767"/>
                </a:lnTo>
                <a:lnTo>
                  <a:pt x="49333" y="162899"/>
                </a:lnTo>
                <a:lnTo>
                  <a:pt x="43366" y="169560"/>
                </a:lnTo>
                <a:lnTo>
                  <a:pt x="37484" y="175904"/>
                </a:lnTo>
                <a:lnTo>
                  <a:pt x="32609" y="182040"/>
                </a:lnTo>
                <a:lnTo>
                  <a:pt x="28408" y="188035"/>
                </a:lnTo>
                <a:lnTo>
                  <a:pt x="24653" y="193936"/>
                </a:lnTo>
                <a:lnTo>
                  <a:pt x="20246" y="198823"/>
                </a:lnTo>
                <a:lnTo>
                  <a:pt x="15402" y="203034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8"/>
          <p:cNvSpPr/>
          <p:nvPr/>
        </p:nvSpPr>
        <p:spPr>
          <a:xfrm>
            <a:off x="5772402" y="3909060"/>
            <a:ext cx="514099" cy="291466"/>
          </a:xfrm>
          <a:custGeom>
            <a:avLst/>
            <a:gdLst/>
            <a:ahLst/>
            <a:cxnLst/>
            <a:rect l="0" t="0" r="0" b="0"/>
            <a:pathLst>
              <a:path w="514099" h="291466">
                <a:moveTo>
                  <a:pt x="342648" y="0"/>
                </a:moveTo>
                <a:lnTo>
                  <a:pt x="333546" y="0"/>
                </a:lnTo>
                <a:lnTo>
                  <a:pt x="330864" y="952"/>
                </a:lnTo>
                <a:lnTo>
                  <a:pt x="329077" y="2540"/>
                </a:lnTo>
                <a:lnTo>
                  <a:pt x="327886" y="4550"/>
                </a:lnTo>
                <a:lnTo>
                  <a:pt x="326139" y="5891"/>
                </a:lnTo>
                <a:lnTo>
                  <a:pt x="324022" y="6785"/>
                </a:lnTo>
                <a:lnTo>
                  <a:pt x="321658" y="7380"/>
                </a:lnTo>
                <a:lnTo>
                  <a:pt x="313951" y="13123"/>
                </a:lnTo>
                <a:lnTo>
                  <a:pt x="305129" y="21072"/>
                </a:lnTo>
                <a:lnTo>
                  <a:pt x="298033" y="27780"/>
                </a:lnTo>
                <a:lnTo>
                  <a:pt x="289164" y="33937"/>
                </a:lnTo>
                <a:lnTo>
                  <a:pt x="276001" y="42758"/>
                </a:lnTo>
                <a:lnTo>
                  <a:pt x="272499" y="45650"/>
                </a:lnTo>
                <a:lnTo>
                  <a:pt x="266068" y="48864"/>
                </a:lnTo>
                <a:lnTo>
                  <a:pt x="263020" y="49720"/>
                </a:lnTo>
                <a:lnTo>
                  <a:pt x="257093" y="53213"/>
                </a:lnTo>
                <a:lnTo>
                  <a:pt x="248400" y="60534"/>
                </a:lnTo>
                <a:lnTo>
                  <a:pt x="239793" y="68736"/>
                </a:lnTo>
                <a:lnTo>
                  <a:pt x="236930" y="71541"/>
                </a:lnTo>
                <a:lnTo>
                  <a:pt x="234069" y="73412"/>
                </a:lnTo>
                <a:lnTo>
                  <a:pt x="228351" y="75490"/>
                </a:lnTo>
                <a:lnTo>
                  <a:pt x="220094" y="81493"/>
                </a:lnTo>
                <a:lnTo>
                  <a:pt x="210075" y="90512"/>
                </a:lnTo>
                <a:lnTo>
                  <a:pt x="199271" y="100870"/>
                </a:lnTo>
                <a:lnTo>
                  <a:pt x="188120" y="109283"/>
                </a:lnTo>
                <a:lnTo>
                  <a:pt x="182479" y="112860"/>
                </a:lnTo>
                <a:lnTo>
                  <a:pt x="178718" y="116198"/>
                </a:lnTo>
                <a:lnTo>
                  <a:pt x="176212" y="119375"/>
                </a:lnTo>
                <a:lnTo>
                  <a:pt x="174540" y="122446"/>
                </a:lnTo>
                <a:lnTo>
                  <a:pt x="167604" y="128398"/>
                </a:lnTo>
                <a:lnTo>
                  <a:pt x="163086" y="131318"/>
                </a:lnTo>
                <a:lnTo>
                  <a:pt x="155528" y="139644"/>
                </a:lnTo>
                <a:lnTo>
                  <a:pt x="152178" y="144531"/>
                </a:lnTo>
                <a:lnTo>
                  <a:pt x="148993" y="147789"/>
                </a:lnTo>
                <a:lnTo>
                  <a:pt x="145917" y="149961"/>
                </a:lnTo>
                <a:lnTo>
                  <a:pt x="142914" y="151409"/>
                </a:lnTo>
                <a:lnTo>
                  <a:pt x="134497" y="158097"/>
                </a:lnTo>
                <a:lnTo>
                  <a:pt x="125359" y="166468"/>
                </a:lnTo>
                <a:lnTo>
                  <a:pt x="114859" y="176535"/>
                </a:lnTo>
                <a:lnTo>
                  <a:pt x="99867" y="191369"/>
                </a:lnTo>
                <a:lnTo>
                  <a:pt x="96974" y="193302"/>
                </a:lnTo>
                <a:lnTo>
                  <a:pt x="91219" y="195449"/>
                </a:lnTo>
                <a:lnTo>
                  <a:pt x="89304" y="196975"/>
                </a:lnTo>
                <a:lnTo>
                  <a:pt x="88027" y="198944"/>
                </a:lnTo>
                <a:lnTo>
                  <a:pt x="87175" y="201209"/>
                </a:lnTo>
                <a:lnTo>
                  <a:pt x="84703" y="203672"/>
                </a:lnTo>
                <a:lnTo>
                  <a:pt x="74026" y="211689"/>
                </a:lnTo>
                <a:lnTo>
                  <a:pt x="72127" y="214468"/>
                </a:lnTo>
                <a:lnTo>
                  <a:pt x="70861" y="217274"/>
                </a:lnTo>
                <a:lnTo>
                  <a:pt x="67159" y="220096"/>
                </a:lnTo>
                <a:lnTo>
                  <a:pt x="51154" y="228620"/>
                </a:lnTo>
                <a:lnTo>
                  <a:pt x="48306" y="231470"/>
                </a:lnTo>
                <a:lnTo>
                  <a:pt x="46407" y="234323"/>
                </a:lnTo>
                <a:lnTo>
                  <a:pt x="44298" y="240034"/>
                </a:lnTo>
                <a:lnTo>
                  <a:pt x="43736" y="242890"/>
                </a:lnTo>
                <a:lnTo>
                  <a:pt x="42408" y="244794"/>
                </a:lnTo>
                <a:lnTo>
                  <a:pt x="40570" y="246063"/>
                </a:lnTo>
                <a:lnTo>
                  <a:pt x="38393" y="246909"/>
                </a:lnTo>
                <a:lnTo>
                  <a:pt x="28054" y="254159"/>
                </a:lnTo>
                <a:lnTo>
                  <a:pt x="22488" y="255835"/>
                </a:lnTo>
                <a:lnTo>
                  <a:pt x="14299" y="261659"/>
                </a:lnTo>
                <a:lnTo>
                  <a:pt x="0" y="274100"/>
                </a:lnTo>
                <a:lnTo>
                  <a:pt x="4373" y="278806"/>
                </a:lnTo>
                <a:lnTo>
                  <a:pt x="7594" y="280168"/>
                </a:lnTo>
                <a:lnTo>
                  <a:pt x="20276" y="282085"/>
                </a:lnTo>
                <a:lnTo>
                  <a:pt x="32394" y="282653"/>
                </a:lnTo>
                <a:lnTo>
                  <a:pt x="70452" y="282883"/>
                </a:lnTo>
                <a:lnTo>
                  <a:pt x="78316" y="283838"/>
                </a:lnTo>
                <a:lnTo>
                  <a:pt x="102295" y="287440"/>
                </a:lnTo>
                <a:lnTo>
                  <a:pt x="114785" y="288782"/>
                </a:lnTo>
                <a:lnTo>
                  <a:pt x="126921" y="289676"/>
                </a:lnTo>
                <a:lnTo>
                  <a:pt x="148662" y="290670"/>
                </a:lnTo>
                <a:lnTo>
                  <a:pt x="164675" y="291111"/>
                </a:lnTo>
                <a:lnTo>
                  <a:pt x="184399" y="291360"/>
                </a:lnTo>
                <a:lnTo>
                  <a:pt x="514098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9"/>
          <p:cNvSpPr/>
          <p:nvPr/>
        </p:nvSpPr>
        <p:spPr>
          <a:xfrm>
            <a:off x="6406515" y="3857625"/>
            <a:ext cx="34290" cy="342901"/>
          </a:xfrm>
          <a:custGeom>
            <a:avLst/>
            <a:gdLst/>
            <a:ahLst/>
            <a:cxnLst/>
            <a:rect l="0" t="0" r="0" b="0"/>
            <a:pathLst>
              <a:path w="34290" h="342901">
                <a:moveTo>
                  <a:pt x="0" y="0"/>
                </a:moveTo>
                <a:lnTo>
                  <a:pt x="0" y="91968"/>
                </a:lnTo>
                <a:lnTo>
                  <a:pt x="952" y="105127"/>
                </a:lnTo>
                <a:lnTo>
                  <a:pt x="2540" y="120567"/>
                </a:lnTo>
                <a:lnTo>
                  <a:pt x="4551" y="137528"/>
                </a:lnTo>
                <a:lnTo>
                  <a:pt x="5891" y="151693"/>
                </a:lnTo>
                <a:lnTo>
                  <a:pt x="6785" y="163993"/>
                </a:lnTo>
                <a:lnTo>
                  <a:pt x="7778" y="184328"/>
                </a:lnTo>
                <a:lnTo>
                  <a:pt x="8219" y="199716"/>
                </a:lnTo>
                <a:lnTo>
                  <a:pt x="8467" y="241843"/>
                </a:lnTo>
                <a:lnTo>
                  <a:pt x="10408" y="260289"/>
                </a:lnTo>
                <a:lnTo>
                  <a:pt x="13605" y="280206"/>
                </a:lnTo>
                <a:lnTo>
                  <a:pt x="22129" y="324324"/>
                </a:lnTo>
                <a:lnTo>
                  <a:pt x="34289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0"/>
          <p:cNvSpPr/>
          <p:nvPr/>
        </p:nvSpPr>
        <p:spPr>
          <a:xfrm>
            <a:off x="6355079" y="3831985"/>
            <a:ext cx="334167" cy="325664"/>
          </a:xfrm>
          <a:custGeom>
            <a:avLst/>
            <a:gdLst/>
            <a:ahLst/>
            <a:cxnLst/>
            <a:rect l="0" t="0" r="0" b="0"/>
            <a:pathLst>
              <a:path w="334167" h="325664">
                <a:moveTo>
                  <a:pt x="0" y="77075"/>
                </a:moveTo>
                <a:lnTo>
                  <a:pt x="4552" y="67973"/>
                </a:lnTo>
                <a:lnTo>
                  <a:pt x="7797" y="65292"/>
                </a:lnTo>
                <a:lnTo>
                  <a:pt x="11866" y="63505"/>
                </a:lnTo>
                <a:lnTo>
                  <a:pt x="16483" y="62313"/>
                </a:lnTo>
                <a:lnTo>
                  <a:pt x="24154" y="58449"/>
                </a:lnTo>
                <a:lnTo>
                  <a:pt x="31691" y="53556"/>
                </a:lnTo>
                <a:lnTo>
                  <a:pt x="41390" y="48207"/>
                </a:lnTo>
                <a:lnTo>
                  <a:pt x="50454" y="44495"/>
                </a:lnTo>
                <a:lnTo>
                  <a:pt x="62211" y="40115"/>
                </a:lnTo>
                <a:lnTo>
                  <a:pt x="108491" y="23948"/>
                </a:lnTo>
                <a:lnTo>
                  <a:pt x="149939" y="10004"/>
                </a:lnTo>
                <a:lnTo>
                  <a:pt x="161872" y="6644"/>
                </a:lnTo>
                <a:lnTo>
                  <a:pt x="171732" y="4403"/>
                </a:lnTo>
                <a:lnTo>
                  <a:pt x="180211" y="2909"/>
                </a:lnTo>
                <a:lnTo>
                  <a:pt x="190626" y="1914"/>
                </a:lnTo>
                <a:lnTo>
                  <a:pt x="202332" y="1250"/>
                </a:lnTo>
                <a:lnTo>
                  <a:pt x="233941" y="315"/>
                </a:lnTo>
                <a:lnTo>
                  <a:pt x="257137" y="0"/>
                </a:lnTo>
                <a:lnTo>
                  <a:pt x="260960" y="926"/>
                </a:lnTo>
                <a:lnTo>
                  <a:pt x="267747" y="4496"/>
                </a:lnTo>
                <a:lnTo>
                  <a:pt x="276924" y="11860"/>
                </a:lnTo>
                <a:lnTo>
                  <a:pt x="278913" y="14549"/>
                </a:lnTo>
                <a:lnTo>
                  <a:pt x="281125" y="20075"/>
                </a:lnTo>
                <a:lnTo>
                  <a:pt x="282370" y="28542"/>
                </a:lnTo>
                <a:lnTo>
                  <a:pt x="281591" y="31384"/>
                </a:lnTo>
                <a:lnTo>
                  <a:pt x="278187" y="37083"/>
                </a:lnTo>
                <a:lnTo>
                  <a:pt x="270915" y="45646"/>
                </a:lnTo>
                <a:lnTo>
                  <a:pt x="265505" y="53899"/>
                </a:lnTo>
                <a:lnTo>
                  <a:pt x="259925" y="62964"/>
                </a:lnTo>
                <a:lnTo>
                  <a:pt x="254270" y="70168"/>
                </a:lnTo>
                <a:lnTo>
                  <a:pt x="246042" y="79085"/>
                </a:lnTo>
                <a:lnTo>
                  <a:pt x="241181" y="84130"/>
                </a:lnTo>
                <a:lnTo>
                  <a:pt x="234130" y="89398"/>
                </a:lnTo>
                <a:lnTo>
                  <a:pt x="225620" y="94815"/>
                </a:lnTo>
                <a:lnTo>
                  <a:pt x="216136" y="100332"/>
                </a:lnTo>
                <a:lnTo>
                  <a:pt x="206003" y="106867"/>
                </a:lnTo>
                <a:lnTo>
                  <a:pt x="195438" y="114081"/>
                </a:lnTo>
                <a:lnTo>
                  <a:pt x="184584" y="121748"/>
                </a:lnTo>
                <a:lnTo>
                  <a:pt x="175444" y="127812"/>
                </a:lnTo>
                <a:lnTo>
                  <a:pt x="167445" y="132807"/>
                </a:lnTo>
                <a:lnTo>
                  <a:pt x="160208" y="137090"/>
                </a:lnTo>
                <a:lnTo>
                  <a:pt x="144546" y="146928"/>
                </a:lnTo>
                <a:lnTo>
                  <a:pt x="136369" y="152219"/>
                </a:lnTo>
                <a:lnTo>
                  <a:pt x="129966" y="155746"/>
                </a:lnTo>
                <a:lnTo>
                  <a:pt x="120311" y="159665"/>
                </a:lnTo>
                <a:lnTo>
                  <a:pt x="100418" y="166422"/>
                </a:lnTo>
                <a:lnTo>
                  <a:pt x="94568" y="168072"/>
                </a:lnTo>
                <a:lnTo>
                  <a:pt x="85528" y="169905"/>
                </a:lnTo>
                <a:lnTo>
                  <a:pt x="78336" y="170720"/>
                </a:lnTo>
                <a:lnTo>
                  <a:pt x="75084" y="170937"/>
                </a:lnTo>
                <a:lnTo>
                  <a:pt x="73869" y="170130"/>
                </a:lnTo>
                <a:lnTo>
                  <a:pt x="74011" y="168639"/>
                </a:lnTo>
                <a:lnTo>
                  <a:pt x="75059" y="166693"/>
                </a:lnTo>
                <a:lnTo>
                  <a:pt x="76709" y="165395"/>
                </a:lnTo>
                <a:lnTo>
                  <a:pt x="78762" y="164530"/>
                </a:lnTo>
                <a:lnTo>
                  <a:pt x="84536" y="162616"/>
                </a:lnTo>
                <a:lnTo>
                  <a:pt x="93452" y="158591"/>
                </a:lnTo>
                <a:lnTo>
                  <a:pt x="101224" y="153626"/>
                </a:lnTo>
                <a:lnTo>
                  <a:pt x="104630" y="150969"/>
                </a:lnTo>
                <a:lnTo>
                  <a:pt x="108807" y="149198"/>
                </a:lnTo>
                <a:lnTo>
                  <a:pt x="118527" y="147229"/>
                </a:lnTo>
                <a:lnTo>
                  <a:pt x="128548" y="143847"/>
                </a:lnTo>
                <a:lnTo>
                  <a:pt x="141896" y="138735"/>
                </a:lnTo>
                <a:lnTo>
                  <a:pt x="157463" y="132469"/>
                </a:lnTo>
                <a:lnTo>
                  <a:pt x="169745" y="128292"/>
                </a:lnTo>
                <a:lnTo>
                  <a:pt x="179839" y="125507"/>
                </a:lnTo>
                <a:lnTo>
                  <a:pt x="188472" y="123650"/>
                </a:lnTo>
                <a:lnTo>
                  <a:pt x="197086" y="122412"/>
                </a:lnTo>
                <a:lnTo>
                  <a:pt x="205686" y="121587"/>
                </a:lnTo>
                <a:lnTo>
                  <a:pt x="214277" y="121037"/>
                </a:lnTo>
                <a:lnTo>
                  <a:pt x="223814" y="120671"/>
                </a:lnTo>
                <a:lnTo>
                  <a:pt x="244570" y="120263"/>
                </a:lnTo>
                <a:lnTo>
                  <a:pt x="253535" y="121107"/>
                </a:lnTo>
                <a:lnTo>
                  <a:pt x="261416" y="122622"/>
                </a:lnTo>
                <a:lnTo>
                  <a:pt x="268575" y="124585"/>
                </a:lnTo>
                <a:lnTo>
                  <a:pt x="275252" y="126845"/>
                </a:lnTo>
                <a:lnTo>
                  <a:pt x="281609" y="129305"/>
                </a:lnTo>
                <a:lnTo>
                  <a:pt x="287752" y="131898"/>
                </a:lnTo>
                <a:lnTo>
                  <a:pt x="293753" y="134578"/>
                </a:lnTo>
                <a:lnTo>
                  <a:pt x="305499" y="140097"/>
                </a:lnTo>
                <a:lnTo>
                  <a:pt x="310346" y="143854"/>
                </a:lnTo>
                <a:lnTo>
                  <a:pt x="318272" y="153110"/>
                </a:lnTo>
                <a:lnTo>
                  <a:pt x="324969" y="161033"/>
                </a:lnTo>
                <a:lnTo>
                  <a:pt x="328089" y="164479"/>
                </a:lnTo>
                <a:lnTo>
                  <a:pt x="330169" y="168682"/>
                </a:lnTo>
                <a:lnTo>
                  <a:pt x="332480" y="178431"/>
                </a:lnTo>
                <a:lnTo>
                  <a:pt x="333096" y="183698"/>
                </a:lnTo>
                <a:lnTo>
                  <a:pt x="333507" y="189114"/>
                </a:lnTo>
                <a:lnTo>
                  <a:pt x="333780" y="194630"/>
                </a:lnTo>
                <a:lnTo>
                  <a:pt x="334085" y="208379"/>
                </a:lnTo>
                <a:lnTo>
                  <a:pt x="334166" y="216046"/>
                </a:lnTo>
                <a:lnTo>
                  <a:pt x="333267" y="223062"/>
                </a:lnTo>
                <a:lnTo>
                  <a:pt x="331716" y="229644"/>
                </a:lnTo>
                <a:lnTo>
                  <a:pt x="329730" y="235938"/>
                </a:lnTo>
                <a:lnTo>
                  <a:pt x="325548" y="243944"/>
                </a:lnTo>
                <a:lnTo>
                  <a:pt x="319901" y="253091"/>
                </a:lnTo>
                <a:lnTo>
                  <a:pt x="313280" y="262999"/>
                </a:lnTo>
                <a:lnTo>
                  <a:pt x="306961" y="270556"/>
                </a:lnTo>
                <a:lnTo>
                  <a:pt x="300844" y="276548"/>
                </a:lnTo>
                <a:lnTo>
                  <a:pt x="294860" y="281494"/>
                </a:lnTo>
                <a:lnTo>
                  <a:pt x="289918" y="286697"/>
                </a:lnTo>
                <a:lnTo>
                  <a:pt x="285672" y="292070"/>
                </a:lnTo>
                <a:lnTo>
                  <a:pt x="281888" y="297557"/>
                </a:lnTo>
                <a:lnTo>
                  <a:pt x="275556" y="302168"/>
                </a:lnTo>
                <a:lnTo>
                  <a:pt x="267524" y="306194"/>
                </a:lnTo>
                <a:lnTo>
                  <a:pt x="258359" y="309831"/>
                </a:lnTo>
                <a:lnTo>
                  <a:pt x="250344" y="313208"/>
                </a:lnTo>
                <a:lnTo>
                  <a:pt x="236359" y="319500"/>
                </a:lnTo>
                <a:lnTo>
                  <a:pt x="229964" y="321559"/>
                </a:lnTo>
                <a:lnTo>
                  <a:pt x="223794" y="322932"/>
                </a:lnTo>
                <a:lnTo>
                  <a:pt x="217776" y="323847"/>
                </a:lnTo>
                <a:lnTo>
                  <a:pt x="211860" y="324457"/>
                </a:lnTo>
                <a:lnTo>
                  <a:pt x="206010" y="324864"/>
                </a:lnTo>
                <a:lnTo>
                  <a:pt x="200206" y="325135"/>
                </a:lnTo>
                <a:lnTo>
                  <a:pt x="188675" y="325436"/>
                </a:lnTo>
                <a:lnTo>
                  <a:pt x="129283" y="325663"/>
                </a:lnTo>
                <a:lnTo>
                  <a:pt x="121431" y="324715"/>
                </a:lnTo>
                <a:lnTo>
                  <a:pt x="114292" y="323131"/>
                </a:lnTo>
                <a:lnTo>
                  <a:pt x="107627" y="321122"/>
                </a:lnTo>
                <a:lnTo>
                  <a:pt x="97682" y="316350"/>
                </a:lnTo>
                <a:lnTo>
                  <a:pt x="93696" y="313744"/>
                </a:lnTo>
                <a:lnTo>
                  <a:pt x="84188" y="310849"/>
                </a:lnTo>
                <a:lnTo>
                  <a:pt x="68580" y="3085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1"/>
          <p:cNvSpPr/>
          <p:nvPr/>
        </p:nvSpPr>
        <p:spPr>
          <a:xfrm>
            <a:off x="5618734" y="4389120"/>
            <a:ext cx="479171" cy="291466"/>
          </a:xfrm>
          <a:custGeom>
            <a:avLst/>
            <a:gdLst/>
            <a:ahLst/>
            <a:cxnLst/>
            <a:rect l="0" t="0" r="0" b="0"/>
            <a:pathLst>
              <a:path w="479171" h="291466">
                <a:moveTo>
                  <a:pt x="419163" y="0"/>
                </a:moveTo>
                <a:lnTo>
                  <a:pt x="406428" y="5891"/>
                </a:lnTo>
                <a:lnTo>
                  <a:pt x="399850" y="7381"/>
                </a:lnTo>
                <a:lnTo>
                  <a:pt x="393752" y="10582"/>
                </a:lnTo>
                <a:lnTo>
                  <a:pt x="384964" y="17740"/>
                </a:lnTo>
                <a:lnTo>
                  <a:pt x="378246" y="23125"/>
                </a:lnTo>
                <a:lnTo>
                  <a:pt x="363753" y="31511"/>
                </a:lnTo>
                <a:lnTo>
                  <a:pt x="352944" y="37182"/>
                </a:lnTo>
                <a:lnTo>
                  <a:pt x="340699" y="45731"/>
                </a:lnTo>
                <a:lnTo>
                  <a:pt x="321425" y="59060"/>
                </a:lnTo>
                <a:lnTo>
                  <a:pt x="308284" y="67947"/>
                </a:lnTo>
                <a:lnTo>
                  <a:pt x="297619" y="74826"/>
                </a:lnTo>
                <a:lnTo>
                  <a:pt x="288604" y="80364"/>
                </a:lnTo>
                <a:lnTo>
                  <a:pt x="280689" y="85008"/>
                </a:lnTo>
                <a:lnTo>
                  <a:pt x="266814" y="92709"/>
                </a:lnTo>
                <a:lnTo>
                  <a:pt x="252392" y="101211"/>
                </a:lnTo>
                <a:lnTo>
                  <a:pt x="243213" y="107479"/>
                </a:lnTo>
                <a:lnTo>
                  <a:pt x="233282" y="114515"/>
                </a:lnTo>
                <a:lnTo>
                  <a:pt x="224758" y="121111"/>
                </a:lnTo>
                <a:lnTo>
                  <a:pt x="217170" y="127413"/>
                </a:lnTo>
                <a:lnTo>
                  <a:pt x="210206" y="133519"/>
                </a:lnTo>
                <a:lnTo>
                  <a:pt x="202706" y="138542"/>
                </a:lnTo>
                <a:lnTo>
                  <a:pt x="194848" y="142844"/>
                </a:lnTo>
                <a:lnTo>
                  <a:pt x="186752" y="146665"/>
                </a:lnTo>
                <a:lnTo>
                  <a:pt x="174688" y="153974"/>
                </a:lnTo>
                <a:lnTo>
                  <a:pt x="159977" y="163609"/>
                </a:lnTo>
                <a:lnTo>
                  <a:pt x="143503" y="174795"/>
                </a:lnTo>
                <a:lnTo>
                  <a:pt x="130615" y="183205"/>
                </a:lnTo>
                <a:lnTo>
                  <a:pt x="120117" y="189764"/>
                </a:lnTo>
                <a:lnTo>
                  <a:pt x="111214" y="195089"/>
                </a:lnTo>
                <a:lnTo>
                  <a:pt x="98782" y="203546"/>
                </a:lnTo>
                <a:lnTo>
                  <a:pt x="89129" y="210480"/>
                </a:lnTo>
                <a:lnTo>
                  <a:pt x="72032" y="220691"/>
                </a:lnTo>
                <a:lnTo>
                  <a:pt x="57238" y="230165"/>
                </a:lnTo>
                <a:lnTo>
                  <a:pt x="48340" y="234405"/>
                </a:lnTo>
                <a:lnTo>
                  <a:pt x="38597" y="238185"/>
                </a:lnTo>
                <a:lnTo>
                  <a:pt x="28293" y="241657"/>
                </a:lnTo>
                <a:lnTo>
                  <a:pt x="14303" y="248056"/>
                </a:lnTo>
                <a:lnTo>
                  <a:pt x="2112" y="255374"/>
                </a:lnTo>
                <a:lnTo>
                  <a:pt x="1111" y="256927"/>
                </a:lnTo>
                <a:lnTo>
                  <a:pt x="0" y="261192"/>
                </a:lnTo>
                <a:lnTo>
                  <a:pt x="656" y="262710"/>
                </a:lnTo>
                <a:lnTo>
                  <a:pt x="2046" y="263723"/>
                </a:lnTo>
                <a:lnTo>
                  <a:pt x="6130" y="264847"/>
                </a:lnTo>
                <a:lnTo>
                  <a:pt x="19285" y="265629"/>
                </a:lnTo>
                <a:lnTo>
                  <a:pt x="64143" y="265712"/>
                </a:lnTo>
                <a:lnTo>
                  <a:pt x="81518" y="264771"/>
                </a:lnTo>
                <a:lnTo>
                  <a:pt x="97864" y="263192"/>
                </a:lnTo>
                <a:lnTo>
                  <a:pt x="113524" y="261186"/>
                </a:lnTo>
                <a:lnTo>
                  <a:pt x="128726" y="259849"/>
                </a:lnTo>
                <a:lnTo>
                  <a:pt x="143623" y="258957"/>
                </a:lnTo>
                <a:lnTo>
                  <a:pt x="158318" y="258363"/>
                </a:lnTo>
                <a:lnTo>
                  <a:pt x="189884" y="257703"/>
                </a:lnTo>
                <a:lnTo>
                  <a:pt x="243064" y="257279"/>
                </a:lnTo>
                <a:lnTo>
                  <a:pt x="257948" y="258197"/>
                </a:lnTo>
                <a:lnTo>
                  <a:pt x="310542" y="263087"/>
                </a:lnTo>
                <a:lnTo>
                  <a:pt x="323889" y="263973"/>
                </a:lnTo>
                <a:lnTo>
                  <a:pt x="335644" y="264564"/>
                </a:lnTo>
                <a:lnTo>
                  <a:pt x="348244" y="265911"/>
                </a:lnTo>
                <a:lnTo>
                  <a:pt x="361406" y="267762"/>
                </a:lnTo>
                <a:lnTo>
                  <a:pt x="374943" y="269947"/>
                </a:lnTo>
                <a:lnTo>
                  <a:pt x="384921" y="271405"/>
                </a:lnTo>
                <a:lnTo>
                  <a:pt x="398547" y="273024"/>
                </a:lnTo>
                <a:lnTo>
                  <a:pt x="410318" y="273744"/>
                </a:lnTo>
                <a:lnTo>
                  <a:pt x="416124" y="273936"/>
                </a:lnTo>
                <a:lnTo>
                  <a:pt x="424757" y="275969"/>
                </a:lnTo>
                <a:lnTo>
                  <a:pt x="435275" y="279229"/>
                </a:lnTo>
                <a:lnTo>
                  <a:pt x="447049" y="283307"/>
                </a:lnTo>
                <a:lnTo>
                  <a:pt x="455851" y="286027"/>
                </a:lnTo>
                <a:lnTo>
                  <a:pt x="462672" y="287839"/>
                </a:lnTo>
                <a:lnTo>
                  <a:pt x="47917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2"/>
          <p:cNvSpPr/>
          <p:nvPr/>
        </p:nvSpPr>
        <p:spPr>
          <a:xfrm>
            <a:off x="6269354" y="4298148"/>
            <a:ext cx="209485" cy="356720"/>
          </a:xfrm>
          <a:custGeom>
            <a:avLst/>
            <a:gdLst/>
            <a:ahLst/>
            <a:cxnLst/>
            <a:rect l="0" t="0" r="0" b="0"/>
            <a:pathLst>
              <a:path w="209485" h="356720">
                <a:moveTo>
                  <a:pt x="0" y="202414"/>
                </a:moveTo>
                <a:lnTo>
                  <a:pt x="4552" y="193313"/>
                </a:lnTo>
                <a:lnTo>
                  <a:pt x="9325" y="186304"/>
                </a:lnTo>
                <a:lnTo>
                  <a:pt x="11932" y="183101"/>
                </a:lnTo>
                <a:lnTo>
                  <a:pt x="15575" y="180014"/>
                </a:lnTo>
                <a:lnTo>
                  <a:pt x="19909" y="177003"/>
                </a:lnTo>
                <a:lnTo>
                  <a:pt x="24702" y="174043"/>
                </a:lnTo>
                <a:lnTo>
                  <a:pt x="30756" y="167308"/>
                </a:lnTo>
                <a:lnTo>
                  <a:pt x="37649" y="158055"/>
                </a:lnTo>
                <a:lnTo>
                  <a:pt x="45102" y="147124"/>
                </a:lnTo>
                <a:lnTo>
                  <a:pt x="52928" y="137932"/>
                </a:lnTo>
                <a:lnTo>
                  <a:pt x="61003" y="129898"/>
                </a:lnTo>
                <a:lnTo>
                  <a:pt x="69244" y="122637"/>
                </a:lnTo>
                <a:lnTo>
                  <a:pt x="78548" y="113035"/>
                </a:lnTo>
                <a:lnTo>
                  <a:pt x="88561" y="101871"/>
                </a:lnTo>
                <a:lnTo>
                  <a:pt x="99046" y="89665"/>
                </a:lnTo>
                <a:lnTo>
                  <a:pt x="108893" y="79623"/>
                </a:lnTo>
                <a:lnTo>
                  <a:pt x="118316" y="71024"/>
                </a:lnTo>
                <a:lnTo>
                  <a:pt x="127455" y="63385"/>
                </a:lnTo>
                <a:lnTo>
                  <a:pt x="138310" y="53531"/>
                </a:lnTo>
                <a:lnTo>
                  <a:pt x="163071" y="29881"/>
                </a:lnTo>
                <a:lnTo>
                  <a:pt x="174437" y="19765"/>
                </a:lnTo>
                <a:lnTo>
                  <a:pt x="184872" y="11115"/>
                </a:lnTo>
                <a:lnTo>
                  <a:pt x="194685" y="3444"/>
                </a:lnTo>
                <a:lnTo>
                  <a:pt x="201228" y="235"/>
                </a:lnTo>
                <a:lnTo>
                  <a:pt x="205590" y="0"/>
                </a:lnTo>
                <a:lnTo>
                  <a:pt x="208497" y="1749"/>
                </a:lnTo>
                <a:lnTo>
                  <a:pt x="209484" y="2915"/>
                </a:lnTo>
                <a:lnTo>
                  <a:pt x="209188" y="3692"/>
                </a:lnTo>
                <a:lnTo>
                  <a:pt x="208039" y="4210"/>
                </a:lnTo>
                <a:lnTo>
                  <a:pt x="207273" y="6461"/>
                </a:lnTo>
                <a:lnTo>
                  <a:pt x="206422" y="14041"/>
                </a:lnTo>
                <a:lnTo>
                  <a:pt x="204290" y="24445"/>
                </a:lnTo>
                <a:lnTo>
                  <a:pt x="196840" y="56324"/>
                </a:lnTo>
                <a:lnTo>
                  <a:pt x="194092" y="69778"/>
                </a:lnTo>
                <a:lnTo>
                  <a:pt x="192260" y="80653"/>
                </a:lnTo>
                <a:lnTo>
                  <a:pt x="191038" y="89807"/>
                </a:lnTo>
                <a:lnTo>
                  <a:pt x="190224" y="97815"/>
                </a:lnTo>
                <a:lnTo>
                  <a:pt x="189681" y="105059"/>
                </a:lnTo>
                <a:lnTo>
                  <a:pt x="189319" y="111793"/>
                </a:lnTo>
                <a:lnTo>
                  <a:pt x="188614" y="307818"/>
                </a:lnTo>
                <a:lnTo>
                  <a:pt x="189561" y="317451"/>
                </a:lnTo>
                <a:lnTo>
                  <a:pt x="197168" y="3567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3"/>
          <p:cNvSpPr/>
          <p:nvPr/>
        </p:nvSpPr>
        <p:spPr>
          <a:xfrm>
            <a:off x="6279119" y="4637722"/>
            <a:ext cx="427434" cy="51436"/>
          </a:xfrm>
          <a:custGeom>
            <a:avLst/>
            <a:gdLst/>
            <a:ahLst/>
            <a:cxnLst/>
            <a:rect l="0" t="0" r="0" b="0"/>
            <a:pathLst>
              <a:path w="427434" h="51436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6840" y="953"/>
                </a:lnTo>
                <a:lnTo>
                  <a:pt x="10830" y="2540"/>
                </a:lnTo>
                <a:lnTo>
                  <a:pt x="15395" y="4551"/>
                </a:lnTo>
                <a:lnTo>
                  <a:pt x="19391" y="5892"/>
                </a:lnTo>
                <a:lnTo>
                  <a:pt x="26371" y="7381"/>
                </a:lnTo>
                <a:lnTo>
                  <a:pt x="37729" y="8043"/>
                </a:lnTo>
                <a:lnTo>
                  <a:pt x="44758" y="8219"/>
                </a:lnTo>
                <a:lnTo>
                  <a:pt x="51349" y="9290"/>
                </a:lnTo>
                <a:lnTo>
                  <a:pt x="57648" y="10956"/>
                </a:lnTo>
                <a:lnTo>
                  <a:pt x="63752" y="13019"/>
                </a:lnTo>
                <a:lnTo>
                  <a:pt x="71631" y="15347"/>
                </a:lnTo>
                <a:lnTo>
                  <a:pt x="90546" y="20473"/>
                </a:lnTo>
                <a:lnTo>
                  <a:pt x="99972" y="22221"/>
                </a:lnTo>
                <a:lnTo>
                  <a:pt x="109113" y="23387"/>
                </a:lnTo>
                <a:lnTo>
                  <a:pt x="118065" y="24164"/>
                </a:lnTo>
                <a:lnTo>
                  <a:pt x="128795" y="24682"/>
                </a:lnTo>
                <a:lnTo>
                  <a:pt x="153418" y="25257"/>
                </a:lnTo>
                <a:lnTo>
                  <a:pt x="163793" y="26363"/>
                </a:lnTo>
                <a:lnTo>
                  <a:pt x="172616" y="28053"/>
                </a:lnTo>
                <a:lnTo>
                  <a:pt x="180403" y="30132"/>
                </a:lnTo>
                <a:lnTo>
                  <a:pt x="188451" y="31518"/>
                </a:lnTo>
                <a:lnTo>
                  <a:pt x="196674" y="32442"/>
                </a:lnTo>
                <a:lnTo>
                  <a:pt x="205014" y="33058"/>
                </a:lnTo>
                <a:lnTo>
                  <a:pt x="216289" y="34421"/>
                </a:lnTo>
                <a:lnTo>
                  <a:pt x="244056" y="38476"/>
                </a:lnTo>
                <a:lnTo>
                  <a:pt x="256604" y="39938"/>
                </a:lnTo>
                <a:lnTo>
                  <a:pt x="267827" y="40913"/>
                </a:lnTo>
                <a:lnTo>
                  <a:pt x="286965" y="41996"/>
                </a:lnTo>
                <a:lnTo>
                  <a:pt x="301820" y="42477"/>
                </a:lnTo>
                <a:lnTo>
                  <a:pt x="337632" y="45232"/>
                </a:lnTo>
                <a:lnTo>
                  <a:pt x="391300" y="49597"/>
                </a:lnTo>
                <a:lnTo>
                  <a:pt x="427433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4"/>
          <p:cNvSpPr/>
          <p:nvPr/>
        </p:nvSpPr>
        <p:spPr>
          <a:xfrm>
            <a:off x="5491030" y="4989195"/>
            <a:ext cx="504005" cy="240030"/>
          </a:xfrm>
          <a:custGeom>
            <a:avLst/>
            <a:gdLst/>
            <a:ahLst/>
            <a:cxnLst/>
            <a:rect l="0" t="0" r="0" b="0"/>
            <a:pathLst>
              <a:path w="504005" h="240030">
                <a:moveTo>
                  <a:pt x="401135" y="0"/>
                </a:moveTo>
                <a:lnTo>
                  <a:pt x="393753" y="0"/>
                </a:lnTo>
                <a:lnTo>
                  <a:pt x="385954" y="5891"/>
                </a:lnTo>
                <a:lnTo>
                  <a:pt x="380735" y="7381"/>
                </a:lnTo>
                <a:lnTo>
                  <a:pt x="372700" y="13122"/>
                </a:lnTo>
                <a:lnTo>
                  <a:pt x="367891" y="17321"/>
                </a:lnTo>
                <a:lnTo>
                  <a:pt x="353255" y="25834"/>
                </a:lnTo>
                <a:lnTo>
                  <a:pt x="306512" y="50534"/>
                </a:lnTo>
                <a:lnTo>
                  <a:pt x="287570" y="61312"/>
                </a:lnTo>
                <a:lnTo>
                  <a:pt x="273038" y="70402"/>
                </a:lnTo>
                <a:lnTo>
                  <a:pt x="261444" y="78367"/>
                </a:lnTo>
                <a:lnTo>
                  <a:pt x="245143" y="87487"/>
                </a:lnTo>
                <a:lnTo>
                  <a:pt x="225702" y="97377"/>
                </a:lnTo>
                <a:lnTo>
                  <a:pt x="204170" y="107781"/>
                </a:lnTo>
                <a:lnTo>
                  <a:pt x="152305" y="134580"/>
                </a:lnTo>
                <a:lnTo>
                  <a:pt x="123805" y="149727"/>
                </a:lnTo>
                <a:lnTo>
                  <a:pt x="99091" y="164588"/>
                </a:lnTo>
                <a:lnTo>
                  <a:pt x="76899" y="179258"/>
                </a:lnTo>
                <a:lnTo>
                  <a:pt x="56391" y="193800"/>
                </a:lnTo>
                <a:lnTo>
                  <a:pt x="40813" y="204448"/>
                </a:lnTo>
                <a:lnTo>
                  <a:pt x="28523" y="212498"/>
                </a:lnTo>
                <a:lnTo>
                  <a:pt x="4212" y="227712"/>
                </a:lnTo>
                <a:lnTo>
                  <a:pt x="2217" y="229913"/>
                </a:lnTo>
                <a:lnTo>
                  <a:pt x="887" y="232333"/>
                </a:lnTo>
                <a:lnTo>
                  <a:pt x="0" y="234898"/>
                </a:lnTo>
                <a:lnTo>
                  <a:pt x="362" y="236609"/>
                </a:lnTo>
                <a:lnTo>
                  <a:pt x="1555" y="237749"/>
                </a:lnTo>
                <a:lnTo>
                  <a:pt x="3303" y="238509"/>
                </a:lnTo>
                <a:lnTo>
                  <a:pt x="10314" y="239579"/>
                </a:lnTo>
                <a:lnTo>
                  <a:pt x="22169" y="239941"/>
                </a:lnTo>
                <a:lnTo>
                  <a:pt x="93072" y="240029"/>
                </a:lnTo>
                <a:lnTo>
                  <a:pt x="101462" y="239076"/>
                </a:lnTo>
                <a:lnTo>
                  <a:pt x="109913" y="237489"/>
                </a:lnTo>
                <a:lnTo>
                  <a:pt x="118404" y="235479"/>
                </a:lnTo>
                <a:lnTo>
                  <a:pt x="135495" y="234138"/>
                </a:lnTo>
                <a:lnTo>
                  <a:pt x="158319" y="233244"/>
                </a:lnTo>
                <a:lnTo>
                  <a:pt x="184965" y="232649"/>
                </a:lnTo>
                <a:lnTo>
                  <a:pt x="208444" y="231299"/>
                </a:lnTo>
                <a:lnTo>
                  <a:pt x="229812" y="229447"/>
                </a:lnTo>
                <a:lnTo>
                  <a:pt x="249772" y="227259"/>
                </a:lnTo>
                <a:lnTo>
                  <a:pt x="266889" y="225801"/>
                </a:lnTo>
                <a:lnTo>
                  <a:pt x="282110" y="224829"/>
                </a:lnTo>
                <a:lnTo>
                  <a:pt x="308230" y="223749"/>
                </a:lnTo>
                <a:lnTo>
                  <a:pt x="329363" y="223269"/>
                </a:lnTo>
                <a:lnTo>
                  <a:pt x="504004" y="222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5"/>
          <p:cNvSpPr/>
          <p:nvPr/>
        </p:nvSpPr>
        <p:spPr>
          <a:xfrm>
            <a:off x="6192202" y="4929499"/>
            <a:ext cx="214314" cy="394024"/>
          </a:xfrm>
          <a:custGeom>
            <a:avLst/>
            <a:gdLst/>
            <a:ahLst/>
            <a:cxnLst/>
            <a:rect l="0" t="0" r="0" b="0"/>
            <a:pathLst>
              <a:path w="214314" h="394024">
                <a:moveTo>
                  <a:pt x="0" y="308298"/>
                </a:moveTo>
                <a:lnTo>
                  <a:pt x="0" y="281605"/>
                </a:lnTo>
                <a:lnTo>
                  <a:pt x="953" y="275262"/>
                </a:lnTo>
                <a:lnTo>
                  <a:pt x="2540" y="267224"/>
                </a:lnTo>
                <a:lnTo>
                  <a:pt x="4551" y="258056"/>
                </a:lnTo>
                <a:lnTo>
                  <a:pt x="6844" y="249085"/>
                </a:lnTo>
                <a:lnTo>
                  <a:pt x="9325" y="240248"/>
                </a:lnTo>
                <a:lnTo>
                  <a:pt x="11932" y="231499"/>
                </a:lnTo>
                <a:lnTo>
                  <a:pt x="20337" y="210426"/>
                </a:lnTo>
                <a:lnTo>
                  <a:pt x="47457" y="146372"/>
                </a:lnTo>
                <a:lnTo>
                  <a:pt x="69034" y="97584"/>
                </a:lnTo>
                <a:lnTo>
                  <a:pt x="77456" y="79239"/>
                </a:lnTo>
                <a:lnTo>
                  <a:pt x="86880" y="63200"/>
                </a:lnTo>
                <a:lnTo>
                  <a:pt x="96972" y="48697"/>
                </a:lnTo>
                <a:lnTo>
                  <a:pt x="115488" y="25279"/>
                </a:lnTo>
                <a:lnTo>
                  <a:pt x="121760" y="17702"/>
                </a:lnTo>
                <a:lnTo>
                  <a:pt x="126893" y="11697"/>
                </a:lnTo>
                <a:lnTo>
                  <a:pt x="131268" y="7694"/>
                </a:lnTo>
                <a:lnTo>
                  <a:pt x="135137" y="5026"/>
                </a:lnTo>
                <a:lnTo>
                  <a:pt x="143639" y="742"/>
                </a:lnTo>
                <a:lnTo>
                  <a:pt x="149663" y="0"/>
                </a:lnTo>
                <a:lnTo>
                  <a:pt x="152163" y="1801"/>
                </a:lnTo>
                <a:lnTo>
                  <a:pt x="157480" y="8882"/>
                </a:lnTo>
                <a:lnTo>
                  <a:pt x="160479" y="15839"/>
                </a:lnTo>
                <a:lnTo>
                  <a:pt x="161279" y="19028"/>
                </a:lnTo>
                <a:lnTo>
                  <a:pt x="161812" y="25916"/>
                </a:lnTo>
                <a:lnTo>
                  <a:pt x="162167" y="35271"/>
                </a:lnTo>
                <a:lnTo>
                  <a:pt x="162404" y="46270"/>
                </a:lnTo>
                <a:lnTo>
                  <a:pt x="163514" y="55508"/>
                </a:lnTo>
                <a:lnTo>
                  <a:pt x="165207" y="63571"/>
                </a:lnTo>
                <a:lnTo>
                  <a:pt x="167288" y="70852"/>
                </a:lnTo>
                <a:lnTo>
                  <a:pt x="169628" y="87135"/>
                </a:lnTo>
                <a:lnTo>
                  <a:pt x="174768" y="135708"/>
                </a:lnTo>
                <a:lnTo>
                  <a:pt x="176520" y="156091"/>
                </a:lnTo>
                <a:lnTo>
                  <a:pt x="177687" y="172537"/>
                </a:lnTo>
                <a:lnTo>
                  <a:pt x="178465" y="186358"/>
                </a:lnTo>
                <a:lnTo>
                  <a:pt x="181870" y="224575"/>
                </a:lnTo>
                <a:lnTo>
                  <a:pt x="184112" y="246767"/>
                </a:lnTo>
                <a:lnTo>
                  <a:pt x="186559" y="263468"/>
                </a:lnTo>
                <a:lnTo>
                  <a:pt x="189143" y="276506"/>
                </a:lnTo>
                <a:lnTo>
                  <a:pt x="191818" y="287103"/>
                </a:lnTo>
                <a:lnTo>
                  <a:pt x="194553" y="301788"/>
                </a:lnTo>
                <a:lnTo>
                  <a:pt x="200133" y="338425"/>
                </a:lnTo>
                <a:lnTo>
                  <a:pt x="202955" y="352195"/>
                </a:lnTo>
                <a:lnTo>
                  <a:pt x="214313" y="394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6"/>
          <p:cNvSpPr/>
          <p:nvPr/>
        </p:nvSpPr>
        <p:spPr>
          <a:xfrm>
            <a:off x="6140767" y="5057775"/>
            <a:ext cx="402909" cy="60008"/>
          </a:xfrm>
          <a:custGeom>
            <a:avLst/>
            <a:gdLst/>
            <a:ahLst/>
            <a:cxnLst/>
            <a:rect l="0" t="0" r="0" b="0"/>
            <a:pathLst>
              <a:path w="402909" h="60008">
                <a:moveTo>
                  <a:pt x="0" y="60007"/>
                </a:moveTo>
                <a:lnTo>
                  <a:pt x="13653" y="55457"/>
                </a:lnTo>
                <a:lnTo>
                  <a:pt x="19579" y="54116"/>
                </a:lnTo>
                <a:lnTo>
                  <a:pt x="31244" y="52626"/>
                </a:lnTo>
                <a:lnTo>
                  <a:pt x="37022" y="51277"/>
                </a:lnTo>
                <a:lnTo>
                  <a:pt x="42779" y="49424"/>
                </a:lnTo>
                <a:lnTo>
                  <a:pt x="48522" y="47237"/>
                </a:lnTo>
                <a:lnTo>
                  <a:pt x="62522" y="42267"/>
                </a:lnTo>
                <a:lnTo>
                  <a:pt x="70257" y="39608"/>
                </a:lnTo>
                <a:lnTo>
                  <a:pt x="77318" y="36882"/>
                </a:lnTo>
                <a:lnTo>
                  <a:pt x="83930" y="34113"/>
                </a:lnTo>
                <a:lnTo>
                  <a:pt x="90244" y="31315"/>
                </a:lnTo>
                <a:lnTo>
                  <a:pt x="100167" y="28497"/>
                </a:lnTo>
                <a:lnTo>
                  <a:pt x="112498" y="25665"/>
                </a:lnTo>
                <a:lnTo>
                  <a:pt x="126434" y="22825"/>
                </a:lnTo>
                <a:lnTo>
                  <a:pt x="138582" y="20932"/>
                </a:lnTo>
                <a:lnTo>
                  <a:pt x="149538" y="19669"/>
                </a:lnTo>
                <a:lnTo>
                  <a:pt x="159699" y="18828"/>
                </a:lnTo>
                <a:lnTo>
                  <a:pt x="169331" y="17314"/>
                </a:lnTo>
                <a:lnTo>
                  <a:pt x="178610" y="15352"/>
                </a:lnTo>
                <a:lnTo>
                  <a:pt x="187653" y="13092"/>
                </a:lnTo>
                <a:lnTo>
                  <a:pt x="201302" y="10633"/>
                </a:lnTo>
                <a:lnTo>
                  <a:pt x="236787" y="5360"/>
                </a:lnTo>
                <a:lnTo>
                  <a:pt x="255013" y="3574"/>
                </a:lnTo>
                <a:lnTo>
                  <a:pt x="272879" y="2382"/>
                </a:lnTo>
                <a:lnTo>
                  <a:pt x="305112" y="1059"/>
                </a:lnTo>
                <a:lnTo>
                  <a:pt x="328963" y="470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7"/>
          <p:cNvSpPr/>
          <p:nvPr/>
        </p:nvSpPr>
        <p:spPr>
          <a:xfrm>
            <a:off x="6586537" y="4886489"/>
            <a:ext cx="261751" cy="376597"/>
          </a:xfrm>
          <a:custGeom>
            <a:avLst/>
            <a:gdLst/>
            <a:ahLst/>
            <a:cxnLst/>
            <a:rect l="0" t="0" r="0" b="0"/>
            <a:pathLst>
              <a:path w="261751" h="376597">
                <a:moveTo>
                  <a:pt x="0" y="59843"/>
                </a:moveTo>
                <a:lnTo>
                  <a:pt x="4551" y="73496"/>
                </a:lnTo>
                <a:lnTo>
                  <a:pt x="6785" y="82738"/>
                </a:lnTo>
                <a:lnTo>
                  <a:pt x="8730" y="92879"/>
                </a:lnTo>
                <a:lnTo>
                  <a:pt x="12771" y="110086"/>
                </a:lnTo>
                <a:lnTo>
                  <a:pt x="15181" y="124771"/>
                </a:lnTo>
                <a:lnTo>
                  <a:pt x="20400" y="163947"/>
                </a:lnTo>
                <a:lnTo>
                  <a:pt x="22172" y="180681"/>
                </a:lnTo>
                <a:lnTo>
                  <a:pt x="23354" y="194694"/>
                </a:lnTo>
                <a:lnTo>
                  <a:pt x="24142" y="206894"/>
                </a:lnTo>
                <a:lnTo>
                  <a:pt x="26572" y="225505"/>
                </a:lnTo>
                <a:lnTo>
                  <a:pt x="34352" y="274123"/>
                </a:lnTo>
                <a:lnTo>
                  <a:pt x="36237" y="292231"/>
                </a:lnTo>
                <a:lnTo>
                  <a:pt x="36540" y="305256"/>
                </a:lnTo>
                <a:lnTo>
                  <a:pt x="35790" y="314892"/>
                </a:lnTo>
                <a:lnTo>
                  <a:pt x="35290" y="323220"/>
                </a:lnTo>
                <a:lnTo>
                  <a:pt x="34735" y="337555"/>
                </a:lnTo>
                <a:lnTo>
                  <a:pt x="34422" y="351784"/>
                </a:lnTo>
                <a:lnTo>
                  <a:pt x="33426" y="355435"/>
                </a:lnTo>
                <a:lnTo>
                  <a:pt x="29778" y="362033"/>
                </a:lnTo>
                <a:lnTo>
                  <a:pt x="27473" y="363220"/>
                </a:lnTo>
                <a:lnTo>
                  <a:pt x="24982" y="363060"/>
                </a:lnTo>
                <a:lnTo>
                  <a:pt x="22370" y="362000"/>
                </a:lnTo>
                <a:lnTo>
                  <a:pt x="20628" y="360341"/>
                </a:lnTo>
                <a:lnTo>
                  <a:pt x="19467" y="358283"/>
                </a:lnTo>
                <a:lnTo>
                  <a:pt x="8503" y="325381"/>
                </a:lnTo>
                <a:lnTo>
                  <a:pt x="5668" y="314021"/>
                </a:lnTo>
                <a:lnTo>
                  <a:pt x="3779" y="303590"/>
                </a:lnTo>
                <a:lnTo>
                  <a:pt x="2519" y="293778"/>
                </a:lnTo>
                <a:lnTo>
                  <a:pt x="1680" y="275807"/>
                </a:lnTo>
                <a:lnTo>
                  <a:pt x="746" y="225360"/>
                </a:lnTo>
                <a:lnTo>
                  <a:pt x="1450" y="202573"/>
                </a:lnTo>
                <a:lnTo>
                  <a:pt x="2872" y="182619"/>
                </a:lnTo>
                <a:lnTo>
                  <a:pt x="4773" y="164553"/>
                </a:lnTo>
                <a:lnTo>
                  <a:pt x="8896" y="144890"/>
                </a:lnTo>
                <a:lnTo>
                  <a:pt x="14504" y="124161"/>
                </a:lnTo>
                <a:lnTo>
                  <a:pt x="21099" y="102722"/>
                </a:lnTo>
                <a:lnTo>
                  <a:pt x="27401" y="84619"/>
                </a:lnTo>
                <a:lnTo>
                  <a:pt x="33507" y="68741"/>
                </a:lnTo>
                <a:lnTo>
                  <a:pt x="39483" y="54345"/>
                </a:lnTo>
                <a:lnTo>
                  <a:pt x="45372" y="43795"/>
                </a:lnTo>
                <a:lnTo>
                  <a:pt x="51203" y="35809"/>
                </a:lnTo>
                <a:lnTo>
                  <a:pt x="56995" y="29533"/>
                </a:lnTo>
                <a:lnTo>
                  <a:pt x="62762" y="24396"/>
                </a:lnTo>
                <a:lnTo>
                  <a:pt x="68511" y="20020"/>
                </a:lnTo>
                <a:lnTo>
                  <a:pt x="74249" y="16149"/>
                </a:lnTo>
                <a:lnTo>
                  <a:pt x="79027" y="12617"/>
                </a:lnTo>
                <a:lnTo>
                  <a:pt x="86875" y="6151"/>
                </a:lnTo>
                <a:lnTo>
                  <a:pt x="92208" y="4046"/>
                </a:lnTo>
                <a:lnTo>
                  <a:pt x="98619" y="2643"/>
                </a:lnTo>
                <a:lnTo>
                  <a:pt x="105751" y="1707"/>
                </a:lnTo>
                <a:lnTo>
                  <a:pt x="111458" y="1083"/>
                </a:lnTo>
                <a:lnTo>
                  <a:pt x="116215" y="668"/>
                </a:lnTo>
                <a:lnTo>
                  <a:pt x="124042" y="205"/>
                </a:lnTo>
                <a:lnTo>
                  <a:pt x="130694" y="0"/>
                </a:lnTo>
                <a:lnTo>
                  <a:pt x="133803" y="898"/>
                </a:lnTo>
                <a:lnTo>
                  <a:pt x="139795" y="4435"/>
                </a:lnTo>
                <a:lnTo>
                  <a:pt x="141774" y="6712"/>
                </a:lnTo>
                <a:lnTo>
                  <a:pt x="143094" y="9183"/>
                </a:lnTo>
                <a:lnTo>
                  <a:pt x="143973" y="11782"/>
                </a:lnTo>
                <a:lnTo>
                  <a:pt x="144951" y="19750"/>
                </a:lnTo>
                <a:lnTo>
                  <a:pt x="145385" y="29641"/>
                </a:lnTo>
                <a:lnTo>
                  <a:pt x="145578" y="40388"/>
                </a:lnTo>
                <a:lnTo>
                  <a:pt x="143125" y="51514"/>
                </a:lnTo>
                <a:lnTo>
                  <a:pt x="138858" y="62809"/>
                </a:lnTo>
                <a:lnTo>
                  <a:pt x="133787" y="74179"/>
                </a:lnTo>
                <a:lnTo>
                  <a:pt x="131101" y="80830"/>
                </a:lnTo>
                <a:lnTo>
                  <a:pt x="125578" y="95840"/>
                </a:lnTo>
                <a:lnTo>
                  <a:pt x="120865" y="104797"/>
                </a:lnTo>
                <a:lnTo>
                  <a:pt x="114867" y="114577"/>
                </a:lnTo>
                <a:lnTo>
                  <a:pt x="108010" y="124908"/>
                </a:lnTo>
                <a:lnTo>
                  <a:pt x="100582" y="134652"/>
                </a:lnTo>
                <a:lnTo>
                  <a:pt x="92773" y="144006"/>
                </a:lnTo>
                <a:lnTo>
                  <a:pt x="84708" y="153099"/>
                </a:lnTo>
                <a:lnTo>
                  <a:pt x="77427" y="160114"/>
                </a:lnTo>
                <a:lnTo>
                  <a:pt x="70669" y="165742"/>
                </a:lnTo>
                <a:lnTo>
                  <a:pt x="64257" y="170448"/>
                </a:lnTo>
                <a:lnTo>
                  <a:pt x="59031" y="175490"/>
                </a:lnTo>
                <a:lnTo>
                  <a:pt x="54594" y="180756"/>
                </a:lnTo>
                <a:lnTo>
                  <a:pt x="47124" y="190734"/>
                </a:lnTo>
                <a:lnTo>
                  <a:pt x="40629" y="198345"/>
                </a:lnTo>
                <a:lnTo>
                  <a:pt x="37564" y="200755"/>
                </a:lnTo>
                <a:lnTo>
                  <a:pt x="30604" y="204147"/>
                </a:lnTo>
                <a:lnTo>
                  <a:pt x="30880" y="204623"/>
                </a:lnTo>
                <a:lnTo>
                  <a:pt x="32017" y="204941"/>
                </a:lnTo>
                <a:lnTo>
                  <a:pt x="33727" y="204200"/>
                </a:lnTo>
                <a:lnTo>
                  <a:pt x="40685" y="198606"/>
                </a:lnTo>
                <a:lnTo>
                  <a:pt x="48779" y="190916"/>
                </a:lnTo>
                <a:lnTo>
                  <a:pt x="54382" y="185408"/>
                </a:lnTo>
                <a:lnTo>
                  <a:pt x="58162" y="183558"/>
                </a:lnTo>
                <a:lnTo>
                  <a:pt x="62588" y="182325"/>
                </a:lnTo>
                <a:lnTo>
                  <a:pt x="67442" y="181503"/>
                </a:lnTo>
                <a:lnTo>
                  <a:pt x="72584" y="180002"/>
                </a:lnTo>
                <a:lnTo>
                  <a:pt x="77917" y="178049"/>
                </a:lnTo>
                <a:lnTo>
                  <a:pt x="83377" y="175795"/>
                </a:lnTo>
                <a:lnTo>
                  <a:pt x="88922" y="173339"/>
                </a:lnTo>
                <a:lnTo>
                  <a:pt x="100164" y="168070"/>
                </a:lnTo>
                <a:lnTo>
                  <a:pt x="117202" y="159749"/>
                </a:lnTo>
                <a:lnTo>
                  <a:pt x="125760" y="157880"/>
                </a:lnTo>
                <a:lnTo>
                  <a:pt x="136227" y="156634"/>
                </a:lnTo>
                <a:lnTo>
                  <a:pt x="157700" y="155249"/>
                </a:lnTo>
                <a:lnTo>
                  <a:pt x="173594" y="154633"/>
                </a:lnTo>
                <a:lnTo>
                  <a:pt x="193253" y="154287"/>
                </a:lnTo>
                <a:lnTo>
                  <a:pt x="199320" y="155191"/>
                </a:lnTo>
                <a:lnTo>
                  <a:pt x="205270" y="156746"/>
                </a:lnTo>
                <a:lnTo>
                  <a:pt x="211142" y="158735"/>
                </a:lnTo>
                <a:lnTo>
                  <a:pt x="216961" y="161013"/>
                </a:lnTo>
                <a:lnTo>
                  <a:pt x="222746" y="163485"/>
                </a:lnTo>
                <a:lnTo>
                  <a:pt x="228508" y="166085"/>
                </a:lnTo>
                <a:lnTo>
                  <a:pt x="233300" y="168771"/>
                </a:lnTo>
                <a:lnTo>
                  <a:pt x="241167" y="174296"/>
                </a:lnTo>
                <a:lnTo>
                  <a:pt x="247838" y="179926"/>
                </a:lnTo>
                <a:lnTo>
                  <a:pt x="250951" y="182761"/>
                </a:lnTo>
                <a:lnTo>
                  <a:pt x="253026" y="186556"/>
                </a:lnTo>
                <a:lnTo>
                  <a:pt x="256898" y="200998"/>
                </a:lnTo>
                <a:lnTo>
                  <a:pt x="261179" y="211796"/>
                </a:lnTo>
                <a:lnTo>
                  <a:pt x="261750" y="217343"/>
                </a:lnTo>
                <a:lnTo>
                  <a:pt x="259843" y="228585"/>
                </a:lnTo>
                <a:lnTo>
                  <a:pt x="258361" y="239932"/>
                </a:lnTo>
                <a:lnTo>
                  <a:pt x="257966" y="245625"/>
                </a:lnTo>
                <a:lnTo>
                  <a:pt x="256749" y="252277"/>
                </a:lnTo>
                <a:lnTo>
                  <a:pt x="254986" y="259570"/>
                </a:lnTo>
                <a:lnTo>
                  <a:pt x="252858" y="267290"/>
                </a:lnTo>
                <a:lnTo>
                  <a:pt x="249535" y="274341"/>
                </a:lnTo>
                <a:lnTo>
                  <a:pt x="245414" y="280947"/>
                </a:lnTo>
                <a:lnTo>
                  <a:pt x="240762" y="287256"/>
                </a:lnTo>
                <a:lnTo>
                  <a:pt x="235755" y="293366"/>
                </a:lnTo>
                <a:lnTo>
                  <a:pt x="230513" y="299345"/>
                </a:lnTo>
                <a:lnTo>
                  <a:pt x="225113" y="305236"/>
                </a:lnTo>
                <a:lnTo>
                  <a:pt x="214033" y="316861"/>
                </a:lnTo>
                <a:lnTo>
                  <a:pt x="208411" y="322629"/>
                </a:lnTo>
                <a:lnTo>
                  <a:pt x="202758" y="327426"/>
                </a:lnTo>
                <a:lnTo>
                  <a:pt x="197085" y="331577"/>
                </a:lnTo>
                <a:lnTo>
                  <a:pt x="191398" y="335296"/>
                </a:lnTo>
                <a:lnTo>
                  <a:pt x="185700" y="338729"/>
                </a:lnTo>
                <a:lnTo>
                  <a:pt x="179998" y="341970"/>
                </a:lnTo>
                <a:lnTo>
                  <a:pt x="174291" y="345082"/>
                </a:lnTo>
                <a:lnTo>
                  <a:pt x="167629" y="349062"/>
                </a:lnTo>
                <a:lnTo>
                  <a:pt x="152607" y="358565"/>
                </a:lnTo>
                <a:lnTo>
                  <a:pt x="145553" y="361861"/>
                </a:lnTo>
                <a:lnTo>
                  <a:pt x="138945" y="364059"/>
                </a:lnTo>
                <a:lnTo>
                  <a:pt x="132635" y="365524"/>
                </a:lnTo>
                <a:lnTo>
                  <a:pt x="127476" y="367453"/>
                </a:lnTo>
                <a:lnTo>
                  <a:pt x="123084" y="369691"/>
                </a:lnTo>
                <a:lnTo>
                  <a:pt x="119204" y="372136"/>
                </a:lnTo>
                <a:lnTo>
                  <a:pt x="114712" y="373766"/>
                </a:lnTo>
                <a:lnTo>
                  <a:pt x="109812" y="374853"/>
                </a:lnTo>
                <a:lnTo>
                  <a:pt x="104641" y="375577"/>
                </a:lnTo>
                <a:lnTo>
                  <a:pt x="99288" y="376060"/>
                </a:lnTo>
                <a:lnTo>
                  <a:pt x="93814" y="376382"/>
                </a:lnTo>
                <a:lnTo>
                  <a:pt x="88261" y="376596"/>
                </a:lnTo>
                <a:lnTo>
                  <a:pt x="81700" y="375787"/>
                </a:lnTo>
                <a:lnTo>
                  <a:pt x="74469" y="374295"/>
                </a:lnTo>
                <a:lnTo>
                  <a:pt x="66791" y="372347"/>
                </a:lnTo>
                <a:lnTo>
                  <a:pt x="60720" y="371049"/>
                </a:lnTo>
                <a:lnTo>
                  <a:pt x="55720" y="370184"/>
                </a:lnTo>
                <a:lnTo>
                  <a:pt x="51434" y="369608"/>
                </a:lnTo>
                <a:lnTo>
                  <a:pt x="48577" y="368270"/>
                </a:lnTo>
                <a:lnTo>
                  <a:pt x="46672" y="366426"/>
                </a:lnTo>
                <a:lnTo>
                  <a:pt x="42863" y="3598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8"/>
          <p:cNvSpPr/>
          <p:nvPr/>
        </p:nvSpPr>
        <p:spPr>
          <a:xfrm>
            <a:off x="6946611" y="4896089"/>
            <a:ext cx="368590" cy="290084"/>
          </a:xfrm>
          <a:custGeom>
            <a:avLst/>
            <a:gdLst/>
            <a:ahLst/>
            <a:cxnLst/>
            <a:rect l="0" t="0" r="0" b="0"/>
            <a:pathLst>
              <a:path w="368590" h="290084">
                <a:moveTo>
                  <a:pt x="222856" y="7381"/>
                </a:moveTo>
                <a:lnTo>
                  <a:pt x="209204" y="2830"/>
                </a:lnTo>
                <a:lnTo>
                  <a:pt x="199961" y="595"/>
                </a:lnTo>
                <a:lnTo>
                  <a:pt x="196163" y="0"/>
                </a:lnTo>
                <a:lnTo>
                  <a:pt x="192678" y="555"/>
                </a:lnTo>
                <a:lnTo>
                  <a:pt x="183223" y="4935"/>
                </a:lnTo>
                <a:lnTo>
                  <a:pt x="177301" y="6293"/>
                </a:lnTo>
                <a:lnTo>
                  <a:pt x="168954" y="6898"/>
                </a:lnTo>
                <a:lnTo>
                  <a:pt x="164061" y="7058"/>
                </a:lnTo>
                <a:lnTo>
                  <a:pt x="159847" y="8119"/>
                </a:lnTo>
                <a:lnTo>
                  <a:pt x="148413" y="13208"/>
                </a:lnTo>
                <a:lnTo>
                  <a:pt x="138653" y="14734"/>
                </a:lnTo>
                <a:lnTo>
                  <a:pt x="130505" y="17951"/>
                </a:lnTo>
                <a:lnTo>
                  <a:pt x="120563" y="25118"/>
                </a:lnTo>
                <a:lnTo>
                  <a:pt x="113575" y="30504"/>
                </a:lnTo>
                <a:lnTo>
                  <a:pt x="104119" y="36073"/>
                </a:lnTo>
                <a:lnTo>
                  <a:pt x="93567" y="44263"/>
                </a:lnTo>
                <a:lnTo>
                  <a:pt x="88085" y="49113"/>
                </a:lnTo>
                <a:lnTo>
                  <a:pt x="69296" y="67203"/>
                </a:lnTo>
                <a:lnTo>
                  <a:pt x="57618" y="78695"/>
                </a:lnTo>
                <a:lnTo>
                  <a:pt x="46974" y="92071"/>
                </a:lnTo>
                <a:lnTo>
                  <a:pt x="37022" y="106704"/>
                </a:lnTo>
                <a:lnTo>
                  <a:pt x="27529" y="122173"/>
                </a:lnTo>
                <a:lnTo>
                  <a:pt x="19296" y="138202"/>
                </a:lnTo>
                <a:lnTo>
                  <a:pt x="11902" y="154602"/>
                </a:lnTo>
                <a:lnTo>
                  <a:pt x="5067" y="171251"/>
                </a:lnTo>
                <a:lnTo>
                  <a:pt x="1464" y="186160"/>
                </a:lnTo>
                <a:lnTo>
                  <a:pt x="13" y="199909"/>
                </a:lnTo>
                <a:lnTo>
                  <a:pt x="0" y="212885"/>
                </a:lnTo>
                <a:lnTo>
                  <a:pt x="2848" y="225346"/>
                </a:lnTo>
                <a:lnTo>
                  <a:pt x="7604" y="237463"/>
                </a:lnTo>
                <a:lnTo>
                  <a:pt x="13633" y="249352"/>
                </a:lnTo>
                <a:lnTo>
                  <a:pt x="18604" y="258230"/>
                </a:lnTo>
                <a:lnTo>
                  <a:pt x="22870" y="265101"/>
                </a:lnTo>
                <a:lnTo>
                  <a:pt x="26667" y="270634"/>
                </a:lnTo>
                <a:lnTo>
                  <a:pt x="35966" y="279323"/>
                </a:lnTo>
                <a:lnTo>
                  <a:pt x="45496" y="285406"/>
                </a:lnTo>
                <a:lnTo>
                  <a:pt x="52907" y="288110"/>
                </a:lnTo>
                <a:lnTo>
                  <a:pt x="61916" y="289312"/>
                </a:lnTo>
                <a:lnTo>
                  <a:pt x="73222" y="289846"/>
                </a:lnTo>
                <a:lnTo>
                  <a:pt x="87772" y="290083"/>
                </a:lnTo>
                <a:lnTo>
                  <a:pt x="94700" y="289194"/>
                </a:lnTo>
                <a:lnTo>
                  <a:pt x="101223" y="287649"/>
                </a:lnTo>
                <a:lnTo>
                  <a:pt x="154683" y="270117"/>
                </a:lnTo>
                <a:lnTo>
                  <a:pt x="163120" y="266358"/>
                </a:lnTo>
                <a:lnTo>
                  <a:pt x="171602" y="261947"/>
                </a:lnTo>
                <a:lnTo>
                  <a:pt x="180114" y="257102"/>
                </a:lnTo>
                <a:lnTo>
                  <a:pt x="188646" y="251966"/>
                </a:lnTo>
                <a:lnTo>
                  <a:pt x="205747" y="241181"/>
                </a:lnTo>
                <a:lnTo>
                  <a:pt x="213355" y="235637"/>
                </a:lnTo>
                <a:lnTo>
                  <a:pt x="220332" y="230036"/>
                </a:lnTo>
                <a:lnTo>
                  <a:pt x="226889" y="224398"/>
                </a:lnTo>
                <a:lnTo>
                  <a:pt x="269733" y="192733"/>
                </a:lnTo>
                <a:lnTo>
                  <a:pt x="342183" y="140302"/>
                </a:lnTo>
                <a:lnTo>
                  <a:pt x="349080" y="135047"/>
                </a:lnTo>
                <a:lnTo>
                  <a:pt x="354630" y="130592"/>
                </a:lnTo>
                <a:lnTo>
                  <a:pt x="368589" y="1188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Find several ways to name the two angles.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438400"/>
            <a:ext cx="4419600" cy="347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SMARTPenAnnotation141"/>
          <p:cNvSpPr/>
          <p:nvPr/>
        </p:nvSpPr>
        <p:spPr>
          <a:xfrm>
            <a:off x="2617587" y="2931795"/>
            <a:ext cx="2931679" cy="1172665"/>
          </a:xfrm>
          <a:custGeom>
            <a:avLst/>
            <a:gdLst/>
            <a:ahLst/>
            <a:cxnLst/>
            <a:rect l="0" t="0" r="0" b="0"/>
            <a:pathLst>
              <a:path w="2931679" h="1172665">
                <a:moveTo>
                  <a:pt x="2040138" y="0"/>
                </a:moveTo>
                <a:lnTo>
                  <a:pt x="2031036" y="0"/>
                </a:lnTo>
                <a:lnTo>
                  <a:pt x="2027402" y="952"/>
                </a:lnTo>
                <a:lnTo>
                  <a:pt x="2017737" y="5891"/>
                </a:lnTo>
                <a:lnTo>
                  <a:pt x="1998500" y="12770"/>
                </a:lnTo>
                <a:lnTo>
                  <a:pt x="1931509" y="49185"/>
                </a:lnTo>
                <a:lnTo>
                  <a:pt x="1846106" y="82660"/>
                </a:lnTo>
                <a:lnTo>
                  <a:pt x="1569954" y="191854"/>
                </a:lnTo>
                <a:lnTo>
                  <a:pt x="1517857" y="208991"/>
                </a:lnTo>
                <a:lnTo>
                  <a:pt x="1430241" y="245395"/>
                </a:lnTo>
                <a:lnTo>
                  <a:pt x="1367620" y="273369"/>
                </a:lnTo>
                <a:lnTo>
                  <a:pt x="1280663" y="315152"/>
                </a:lnTo>
                <a:lnTo>
                  <a:pt x="1209310" y="349231"/>
                </a:lnTo>
                <a:lnTo>
                  <a:pt x="1152987" y="370960"/>
                </a:lnTo>
                <a:lnTo>
                  <a:pt x="1137213" y="380136"/>
                </a:lnTo>
                <a:lnTo>
                  <a:pt x="1057681" y="415031"/>
                </a:lnTo>
                <a:lnTo>
                  <a:pt x="1005932" y="446506"/>
                </a:lnTo>
                <a:lnTo>
                  <a:pt x="959021" y="473608"/>
                </a:lnTo>
                <a:lnTo>
                  <a:pt x="908276" y="500373"/>
                </a:lnTo>
                <a:lnTo>
                  <a:pt x="845417" y="542037"/>
                </a:lnTo>
                <a:lnTo>
                  <a:pt x="776262" y="578638"/>
                </a:lnTo>
                <a:lnTo>
                  <a:pt x="710722" y="619546"/>
                </a:lnTo>
                <a:lnTo>
                  <a:pt x="628626" y="665186"/>
                </a:lnTo>
                <a:lnTo>
                  <a:pt x="588158" y="692346"/>
                </a:lnTo>
                <a:lnTo>
                  <a:pt x="542275" y="729332"/>
                </a:lnTo>
                <a:lnTo>
                  <a:pt x="501780" y="760827"/>
                </a:lnTo>
                <a:lnTo>
                  <a:pt x="486791" y="772485"/>
                </a:lnTo>
                <a:lnTo>
                  <a:pt x="437881" y="800811"/>
                </a:lnTo>
                <a:lnTo>
                  <a:pt x="392477" y="833319"/>
                </a:lnTo>
                <a:lnTo>
                  <a:pt x="346813" y="870162"/>
                </a:lnTo>
                <a:lnTo>
                  <a:pt x="305002" y="897638"/>
                </a:lnTo>
                <a:lnTo>
                  <a:pt x="272016" y="921555"/>
                </a:lnTo>
                <a:lnTo>
                  <a:pt x="229415" y="951552"/>
                </a:lnTo>
                <a:lnTo>
                  <a:pt x="177112" y="987003"/>
                </a:lnTo>
                <a:lnTo>
                  <a:pt x="110402" y="1027900"/>
                </a:lnTo>
                <a:lnTo>
                  <a:pt x="62767" y="1061571"/>
                </a:lnTo>
                <a:lnTo>
                  <a:pt x="17251" y="1097230"/>
                </a:lnTo>
                <a:lnTo>
                  <a:pt x="14319" y="1100104"/>
                </a:lnTo>
                <a:lnTo>
                  <a:pt x="12364" y="1102973"/>
                </a:lnTo>
                <a:lnTo>
                  <a:pt x="8661" y="1111561"/>
                </a:lnTo>
                <a:lnTo>
                  <a:pt x="2907" y="1120138"/>
                </a:lnTo>
                <a:lnTo>
                  <a:pt x="1227" y="1125854"/>
                </a:lnTo>
                <a:lnTo>
                  <a:pt x="0" y="1138449"/>
                </a:lnTo>
                <a:lnTo>
                  <a:pt x="2475" y="1141929"/>
                </a:lnTo>
                <a:lnTo>
                  <a:pt x="11824" y="1151925"/>
                </a:lnTo>
                <a:lnTo>
                  <a:pt x="14511" y="1153712"/>
                </a:lnTo>
                <a:lnTo>
                  <a:pt x="20037" y="1155698"/>
                </a:lnTo>
                <a:lnTo>
                  <a:pt x="28503" y="1156817"/>
                </a:lnTo>
                <a:lnTo>
                  <a:pt x="31345" y="1157926"/>
                </a:lnTo>
                <a:lnTo>
                  <a:pt x="37043" y="1161699"/>
                </a:lnTo>
                <a:lnTo>
                  <a:pt x="50371" y="1164010"/>
                </a:lnTo>
                <a:lnTo>
                  <a:pt x="141168" y="1171679"/>
                </a:lnTo>
                <a:lnTo>
                  <a:pt x="224836" y="1172664"/>
                </a:lnTo>
                <a:lnTo>
                  <a:pt x="324511" y="1166944"/>
                </a:lnTo>
                <a:lnTo>
                  <a:pt x="398446" y="1165955"/>
                </a:lnTo>
                <a:lnTo>
                  <a:pt x="483312" y="1165888"/>
                </a:lnTo>
                <a:lnTo>
                  <a:pt x="555100" y="1163332"/>
                </a:lnTo>
                <a:lnTo>
                  <a:pt x="625741" y="1159974"/>
                </a:lnTo>
                <a:lnTo>
                  <a:pt x="704540" y="1158083"/>
                </a:lnTo>
                <a:lnTo>
                  <a:pt x="943428" y="1157308"/>
                </a:lnTo>
                <a:lnTo>
                  <a:pt x="1034551" y="1157296"/>
                </a:lnTo>
                <a:lnTo>
                  <a:pt x="1111245" y="1159831"/>
                </a:lnTo>
                <a:lnTo>
                  <a:pt x="1189917" y="1161533"/>
                </a:lnTo>
                <a:lnTo>
                  <a:pt x="1255184" y="1158126"/>
                </a:lnTo>
                <a:lnTo>
                  <a:pt x="1554831" y="1156349"/>
                </a:lnTo>
                <a:lnTo>
                  <a:pt x="1677443" y="1152743"/>
                </a:lnTo>
                <a:lnTo>
                  <a:pt x="1763053" y="1147965"/>
                </a:lnTo>
                <a:lnTo>
                  <a:pt x="1840563" y="1142460"/>
                </a:lnTo>
                <a:lnTo>
                  <a:pt x="2120536" y="1133561"/>
                </a:lnTo>
                <a:lnTo>
                  <a:pt x="2210009" y="1129619"/>
                </a:lnTo>
                <a:lnTo>
                  <a:pt x="2393838" y="1115203"/>
                </a:lnTo>
                <a:lnTo>
                  <a:pt x="2471975" y="1107468"/>
                </a:lnTo>
                <a:lnTo>
                  <a:pt x="2550360" y="1100299"/>
                </a:lnTo>
                <a:lnTo>
                  <a:pt x="2624384" y="1095634"/>
                </a:lnTo>
                <a:lnTo>
                  <a:pt x="2714575" y="1089620"/>
                </a:lnTo>
                <a:lnTo>
                  <a:pt x="2787652" y="1086347"/>
                </a:lnTo>
                <a:lnTo>
                  <a:pt x="2879172" y="1080296"/>
                </a:lnTo>
                <a:lnTo>
                  <a:pt x="2898340" y="1080167"/>
                </a:lnTo>
                <a:lnTo>
                  <a:pt x="2931678" y="10715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2"/>
          <p:cNvSpPr/>
          <p:nvPr/>
        </p:nvSpPr>
        <p:spPr>
          <a:xfrm>
            <a:off x="6177222" y="2663589"/>
            <a:ext cx="452179" cy="302497"/>
          </a:xfrm>
          <a:custGeom>
            <a:avLst/>
            <a:gdLst/>
            <a:ahLst/>
            <a:cxnLst/>
            <a:rect l="0" t="0" r="0" b="0"/>
            <a:pathLst>
              <a:path w="452179" h="302497">
                <a:moveTo>
                  <a:pt x="340735" y="11031"/>
                </a:moveTo>
                <a:lnTo>
                  <a:pt x="331634" y="1929"/>
                </a:lnTo>
                <a:lnTo>
                  <a:pt x="328000" y="200"/>
                </a:lnTo>
                <a:lnTo>
                  <a:pt x="324625" y="0"/>
                </a:lnTo>
                <a:lnTo>
                  <a:pt x="321422" y="820"/>
                </a:lnTo>
                <a:lnTo>
                  <a:pt x="315324" y="4270"/>
                </a:lnTo>
                <a:lnTo>
                  <a:pt x="306536" y="11567"/>
                </a:lnTo>
                <a:lnTo>
                  <a:pt x="299818" y="17937"/>
                </a:lnTo>
                <a:lnTo>
                  <a:pt x="290482" y="27118"/>
                </a:lnTo>
                <a:lnTo>
                  <a:pt x="281515" y="35090"/>
                </a:lnTo>
                <a:lnTo>
                  <a:pt x="256313" y="56649"/>
                </a:lnTo>
                <a:lnTo>
                  <a:pt x="242544" y="69065"/>
                </a:lnTo>
                <a:lnTo>
                  <a:pt x="214544" y="95561"/>
                </a:lnTo>
                <a:lnTo>
                  <a:pt x="194696" y="112152"/>
                </a:lnTo>
                <a:lnTo>
                  <a:pt x="170985" y="130832"/>
                </a:lnTo>
                <a:lnTo>
                  <a:pt x="144701" y="150906"/>
                </a:lnTo>
                <a:lnTo>
                  <a:pt x="100257" y="183370"/>
                </a:lnTo>
                <a:lnTo>
                  <a:pt x="29915" y="232551"/>
                </a:lnTo>
                <a:lnTo>
                  <a:pt x="23031" y="237768"/>
                </a:lnTo>
                <a:lnTo>
                  <a:pt x="12843" y="245153"/>
                </a:lnTo>
                <a:lnTo>
                  <a:pt x="5140" y="248435"/>
                </a:lnTo>
                <a:lnTo>
                  <a:pt x="2705" y="250263"/>
                </a:lnTo>
                <a:lnTo>
                  <a:pt x="1082" y="252434"/>
                </a:lnTo>
                <a:lnTo>
                  <a:pt x="0" y="254834"/>
                </a:lnTo>
                <a:lnTo>
                  <a:pt x="230" y="256433"/>
                </a:lnTo>
                <a:lnTo>
                  <a:pt x="1337" y="257500"/>
                </a:lnTo>
                <a:lnTo>
                  <a:pt x="3027" y="258211"/>
                </a:lnTo>
                <a:lnTo>
                  <a:pt x="9957" y="259212"/>
                </a:lnTo>
                <a:lnTo>
                  <a:pt x="18042" y="259508"/>
                </a:lnTo>
                <a:lnTo>
                  <a:pt x="112937" y="259596"/>
                </a:lnTo>
                <a:lnTo>
                  <a:pt x="144102" y="260561"/>
                </a:lnTo>
                <a:lnTo>
                  <a:pt x="168689" y="262157"/>
                </a:lnTo>
                <a:lnTo>
                  <a:pt x="188890" y="264173"/>
                </a:lnTo>
                <a:lnTo>
                  <a:pt x="205215" y="265517"/>
                </a:lnTo>
                <a:lnTo>
                  <a:pt x="218956" y="266413"/>
                </a:lnTo>
                <a:lnTo>
                  <a:pt x="230974" y="267011"/>
                </a:lnTo>
                <a:lnTo>
                  <a:pt x="245654" y="268361"/>
                </a:lnTo>
                <a:lnTo>
                  <a:pt x="340973" y="280033"/>
                </a:lnTo>
                <a:lnTo>
                  <a:pt x="358038" y="282758"/>
                </a:lnTo>
                <a:lnTo>
                  <a:pt x="372273" y="285527"/>
                </a:lnTo>
                <a:lnTo>
                  <a:pt x="452178" y="3024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3"/>
          <p:cNvSpPr/>
          <p:nvPr/>
        </p:nvSpPr>
        <p:spPr>
          <a:xfrm>
            <a:off x="6741195" y="2589682"/>
            <a:ext cx="333975" cy="384976"/>
          </a:xfrm>
          <a:custGeom>
            <a:avLst/>
            <a:gdLst/>
            <a:ahLst/>
            <a:cxnLst/>
            <a:rect l="0" t="0" r="0" b="0"/>
            <a:pathLst>
              <a:path w="333975" h="384976">
                <a:moveTo>
                  <a:pt x="8220" y="367830"/>
                </a:moveTo>
                <a:lnTo>
                  <a:pt x="3669" y="358729"/>
                </a:lnTo>
                <a:lnTo>
                  <a:pt x="1434" y="351720"/>
                </a:lnTo>
                <a:lnTo>
                  <a:pt x="177" y="339879"/>
                </a:lnTo>
                <a:lnTo>
                  <a:pt x="0" y="334909"/>
                </a:lnTo>
                <a:lnTo>
                  <a:pt x="836" y="326833"/>
                </a:lnTo>
                <a:lnTo>
                  <a:pt x="2344" y="316686"/>
                </a:lnTo>
                <a:lnTo>
                  <a:pt x="11610" y="261631"/>
                </a:lnTo>
                <a:lnTo>
                  <a:pt x="14289" y="248453"/>
                </a:lnTo>
                <a:lnTo>
                  <a:pt x="17029" y="236810"/>
                </a:lnTo>
                <a:lnTo>
                  <a:pt x="19807" y="226191"/>
                </a:lnTo>
                <a:lnTo>
                  <a:pt x="24517" y="212444"/>
                </a:lnTo>
                <a:lnTo>
                  <a:pt x="30514" y="196612"/>
                </a:lnTo>
                <a:lnTo>
                  <a:pt x="42894" y="165051"/>
                </a:lnTo>
                <a:lnTo>
                  <a:pt x="51570" y="141498"/>
                </a:lnTo>
                <a:lnTo>
                  <a:pt x="71745" y="83516"/>
                </a:lnTo>
                <a:lnTo>
                  <a:pt x="82808" y="54143"/>
                </a:lnTo>
                <a:lnTo>
                  <a:pt x="88426" y="42501"/>
                </a:lnTo>
                <a:lnTo>
                  <a:pt x="94076" y="32834"/>
                </a:lnTo>
                <a:lnTo>
                  <a:pt x="99747" y="24484"/>
                </a:lnTo>
                <a:lnTo>
                  <a:pt x="108589" y="12667"/>
                </a:lnTo>
                <a:lnTo>
                  <a:pt x="112279" y="8182"/>
                </a:lnTo>
                <a:lnTo>
                  <a:pt x="115693" y="5192"/>
                </a:lnTo>
                <a:lnTo>
                  <a:pt x="118921" y="3199"/>
                </a:lnTo>
                <a:lnTo>
                  <a:pt x="125047" y="984"/>
                </a:lnTo>
                <a:lnTo>
                  <a:pt x="130945" y="0"/>
                </a:lnTo>
                <a:lnTo>
                  <a:pt x="133852" y="690"/>
                </a:lnTo>
                <a:lnTo>
                  <a:pt x="139621" y="3997"/>
                </a:lnTo>
                <a:lnTo>
                  <a:pt x="147900" y="13721"/>
                </a:lnTo>
                <a:lnTo>
                  <a:pt x="152775" y="20315"/>
                </a:lnTo>
                <a:lnTo>
                  <a:pt x="156025" y="26616"/>
                </a:lnTo>
                <a:lnTo>
                  <a:pt x="158192" y="32722"/>
                </a:lnTo>
                <a:lnTo>
                  <a:pt x="159636" y="38697"/>
                </a:lnTo>
                <a:lnTo>
                  <a:pt x="162504" y="45538"/>
                </a:lnTo>
                <a:lnTo>
                  <a:pt x="166321" y="52956"/>
                </a:lnTo>
                <a:lnTo>
                  <a:pt x="170770" y="60759"/>
                </a:lnTo>
                <a:lnTo>
                  <a:pt x="174689" y="68819"/>
                </a:lnTo>
                <a:lnTo>
                  <a:pt x="178254" y="77049"/>
                </a:lnTo>
                <a:lnTo>
                  <a:pt x="181584" y="85394"/>
                </a:lnTo>
                <a:lnTo>
                  <a:pt x="190363" y="109905"/>
                </a:lnTo>
                <a:lnTo>
                  <a:pt x="195371" y="124443"/>
                </a:lnTo>
                <a:lnTo>
                  <a:pt x="200615" y="137944"/>
                </a:lnTo>
                <a:lnTo>
                  <a:pt x="206015" y="150755"/>
                </a:lnTo>
                <a:lnTo>
                  <a:pt x="211521" y="163106"/>
                </a:lnTo>
                <a:lnTo>
                  <a:pt x="225258" y="192069"/>
                </a:lnTo>
                <a:lnTo>
                  <a:pt x="257361" y="257229"/>
                </a:lnTo>
                <a:lnTo>
                  <a:pt x="264801" y="270284"/>
                </a:lnTo>
                <a:lnTo>
                  <a:pt x="271666" y="280892"/>
                </a:lnTo>
                <a:lnTo>
                  <a:pt x="278149" y="289869"/>
                </a:lnTo>
                <a:lnTo>
                  <a:pt x="283422" y="297758"/>
                </a:lnTo>
                <a:lnTo>
                  <a:pt x="287890" y="304923"/>
                </a:lnTo>
                <a:lnTo>
                  <a:pt x="291822" y="311604"/>
                </a:lnTo>
                <a:lnTo>
                  <a:pt x="303810" y="334268"/>
                </a:lnTo>
                <a:lnTo>
                  <a:pt x="311007" y="348313"/>
                </a:lnTo>
                <a:lnTo>
                  <a:pt x="315806" y="358629"/>
                </a:lnTo>
                <a:lnTo>
                  <a:pt x="319005" y="366458"/>
                </a:lnTo>
                <a:lnTo>
                  <a:pt x="321137" y="372631"/>
                </a:lnTo>
                <a:lnTo>
                  <a:pt x="323511" y="376746"/>
                </a:lnTo>
                <a:lnTo>
                  <a:pt x="326047" y="379489"/>
                </a:lnTo>
                <a:lnTo>
                  <a:pt x="333974" y="3849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4"/>
          <p:cNvSpPr/>
          <p:nvPr/>
        </p:nvSpPr>
        <p:spPr>
          <a:xfrm>
            <a:off x="6689407" y="2588909"/>
            <a:ext cx="855290" cy="377177"/>
          </a:xfrm>
          <a:custGeom>
            <a:avLst/>
            <a:gdLst/>
            <a:ahLst/>
            <a:cxnLst/>
            <a:rect l="0" t="0" r="0" b="0"/>
            <a:pathLst>
              <a:path w="855290" h="377177">
                <a:moveTo>
                  <a:pt x="0" y="240016"/>
                </a:moveTo>
                <a:lnTo>
                  <a:pt x="25435" y="230690"/>
                </a:lnTo>
                <a:lnTo>
                  <a:pt x="31244" y="228084"/>
                </a:lnTo>
                <a:lnTo>
                  <a:pt x="52939" y="222648"/>
                </a:lnTo>
                <a:lnTo>
                  <a:pt x="66725" y="219864"/>
                </a:lnTo>
                <a:lnTo>
                  <a:pt x="163358" y="202662"/>
                </a:lnTo>
                <a:lnTo>
                  <a:pt x="244491" y="186072"/>
                </a:lnTo>
                <a:lnTo>
                  <a:pt x="268683" y="180164"/>
                </a:lnTo>
                <a:lnTo>
                  <a:pt x="279135" y="177254"/>
                </a:lnTo>
                <a:lnTo>
                  <a:pt x="374402" y="153958"/>
                </a:lnTo>
                <a:lnTo>
                  <a:pt x="390571" y="149307"/>
                </a:lnTo>
                <a:lnTo>
                  <a:pt x="413617" y="141598"/>
                </a:lnTo>
                <a:lnTo>
                  <a:pt x="436349" y="131903"/>
                </a:lnTo>
                <a:lnTo>
                  <a:pt x="449540" y="122998"/>
                </a:lnTo>
                <a:lnTo>
                  <a:pt x="456335" y="117206"/>
                </a:lnTo>
                <a:lnTo>
                  <a:pt x="462531" y="108916"/>
                </a:lnTo>
                <a:lnTo>
                  <a:pt x="468459" y="98882"/>
                </a:lnTo>
                <a:lnTo>
                  <a:pt x="474269" y="88072"/>
                </a:lnTo>
                <a:lnTo>
                  <a:pt x="477486" y="79457"/>
                </a:lnTo>
                <a:lnTo>
                  <a:pt x="479298" y="69253"/>
                </a:lnTo>
                <a:lnTo>
                  <a:pt x="479552" y="66166"/>
                </a:lnTo>
                <a:lnTo>
                  <a:pt x="479721" y="66014"/>
                </a:lnTo>
                <a:lnTo>
                  <a:pt x="479993" y="76916"/>
                </a:lnTo>
                <a:lnTo>
                  <a:pt x="480015" y="79848"/>
                </a:lnTo>
                <a:lnTo>
                  <a:pt x="482580" y="88185"/>
                </a:lnTo>
                <a:lnTo>
                  <a:pt x="484597" y="93075"/>
                </a:lnTo>
                <a:lnTo>
                  <a:pt x="486895" y="101098"/>
                </a:lnTo>
                <a:lnTo>
                  <a:pt x="489379" y="111209"/>
                </a:lnTo>
                <a:lnTo>
                  <a:pt x="491988" y="122712"/>
                </a:lnTo>
                <a:lnTo>
                  <a:pt x="495632" y="136096"/>
                </a:lnTo>
                <a:lnTo>
                  <a:pt x="504761" y="166206"/>
                </a:lnTo>
                <a:lnTo>
                  <a:pt x="532821" y="252374"/>
                </a:lnTo>
                <a:lnTo>
                  <a:pt x="536189" y="265399"/>
                </a:lnTo>
                <a:lnTo>
                  <a:pt x="539387" y="279798"/>
                </a:lnTo>
                <a:lnTo>
                  <a:pt x="542471" y="295112"/>
                </a:lnTo>
                <a:lnTo>
                  <a:pt x="544528" y="307227"/>
                </a:lnTo>
                <a:lnTo>
                  <a:pt x="545898" y="317208"/>
                </a:lnTo>
                <a:lnTo>
                  <a:pt x="546812" y="325767"/>
                </a:lnTo>
                <a:lnTo>
                  <a:pt x="548374" y="334331"/>
                </a:lnTo>
                <a:lnTo>
                  <a:pt x="550368" y="342897"/>
                </a:lnTo>
                <a:lnTo>
                  <a:pt x="552650" y="351466"/>
                </a:lnTo>
                <a:lnTo>
                  <a:pt x="553218" y="356226"/>
                </a:lnTo>
                <a:lnTo>
                  <a:pt x="552645" y="358446"/>
                </a:lnTo>
                <a:lnTo>
                  <a:pt x="551309" y="358975"/>
                </a:lnTo>
                <a:lnTo>
                  <a:pt x="550420" y="358374"/>
                </a:lnTo>
                <a:lnTo>
                  <a:pt x="549827" y="357021"/>
                </a:lnTo>
                <a:lnTo>
                  <a:pt x="549431" y="355167"/>
                </a:lnTo>
                <a:lnTo>
                  <a:pt x="547262" y="350121"/>
                </a:lnTo>
                <a:lnTo>
                  <a:pt x="539773" y="334354"/>
                </a:lnTo>
                <a:lnTo>
                  <a:pt x="537013" y="326720"/>
                </a:lnTo>
                <a:lnTo>
                  <a:pt x="535174" y="319726"/>
                </a:lnTo>
                <a:lnTo>
                  <a:pt x="533948" y="313158"/>
                </a:lnTo>
                <a:lnTo>
                  <a:pt x="531225" y="303065"/>
                </a:lnTo>
                <a:lnTo>
                  <a:pt x="523120" y="276610"/>
                </a:lnTo>
                <a:lnTo>
                  <a:pt x="519244" y="252982"/>
                </a:lnTo>
                <a:lnTo>
                  <a:pt x="515709" y="222942"/>
                </a:lnTo>
                <a:lnTo>
                  <a:pt x="510191" y="163847"/>
                </a:lnTo>
                <a:lnTo>
                  <a:pt x="507739" y="131233"/>
                </a:lnTo>
                <a:lnTo>
                  <a:pt x="508038" y="119869"/>
                </a:lnTo>
                <a:lnTo>
                  <a:pt x="509190" y="110388"/>
                </a:lnTo>
                <a:lnTo>
                  <a:pt x="510910" y="102162"/>
                </a:lnTo>
                <a:lnTo>
                  <a:pt x="514914" y="90011"/>
                </a:lnTo>
                <a:lnTo>
                  <a:pt x="520441" y="75242"/>
                </a:lnTo>
                <a:lnTo>
                  <a:pt x="526983" y="58729"/>
                </a:lnTo>
                <a:lnTo>
                  <a:pt x="532297" y="46768"/>
                </a:lnTo>
                <a:lnTo>
                  <a:pt x="536793" y="37841"/>
                </a:lnTo>
                <a:lnTo>
                  <a:pt x="540741" y="30938"/>
                </a:lnTo>
                <a:lnTo>
                  <a:pt x="547670" y="20727"/>
                </a:lnTo>
                <a:lnTo>
                  <a:pt x="550851" y="16671"/>
                </a:lnTo>
                <a:lnTo>
                  <a:pt x="559465" y="9624"/>
                </a:lnTo>
                <a:lnTo>
                  <a:pt x="568691" y="4269"/>
                </a:lnTo>
                <a:lnTo>
                  <a:pt x="575967" y="1890"/>
                </a:lnTo>
                <a:lnTo>
                  <a:pt x="596195" y="362"/>
                </a:lnTo>
                <a:lnTo>
                  <a:pt x="630433" y="35"/>
                </a:lnTo>
                <a:lnTo>
                  <a:pt x="648334" y="0"/>
                </a:lnTo>
                <a:lnTo>
                  <a:pt x="659941" y="2532"/>
                </a:lnTo>
                <a:lnTo>
                  <a:pt x="682915" y="11919"/>
                </a:lnTo>
                <a:lnTo>
                  <a:pt x="687686" y="15561"/>
                </a:lnTo>
                <a:lnTo>
                  <a:pt x="695529" y="24688"/>
                </a:lnTo>
                <a:lnTo>
                  <a:pt x="702189" y="35094"/>
                </a:lnTo>
                <a:lnTo>
                  <a:pt x="708324" y="45117"/>
                </a:lnTo>
                <a:lnTo>
                  <a:pt x="714226" y="52747"/>
                </a:lnTo>
                <a:lnTo>
                  <a:pt x="716181" y="57067"/>
                </a:lnTo>
                <a:lnTo>
                  <a:pt x="718353" y="66948"/>
                </a:lnTo>
                <a:lnTo>
                  <a:pt x="716778" y="77689"/>
                </a:lnTo>
                <a:lnTo>
                  <a:pt x="708005" y="104658"/>
                </a:lnTo>
                <a:lnTo>
                  <a:pt x="704414" y="111677"/>
                </a:lnTo>
                <a:lnTo>
                  <a:pt x="700114" y="118262"/>
                </a:lnTo>
                <a:lnTo>
                  <a:pt x="695343" y="124556"/>
                </a:lnTo>
                <a:lnTo>
                  <a:pt x="689305" y="130658"/>
                </a:lnTo>
                <a:lnTo>
                  <a:pt x="682422" y="136630"/>
                </a:lnTo>
                <a:lnTo>
                  <a:pt x="667154" y="147394"/>
                </a:lnTo>
                <a:lnTo>
                  <a:pt x="650843" y="155353"/>
                </a:lnTo>
                <a:lnTo>
                  <a:pt x="636609" y="164605"/>
                </a:lnTo>
                <a:lnTo>
                  <a:pt x="621075" y="175068"/>
                </a:lnTo>
                <a:lnTo>
                  <a:pt x="598296" y="186067"/>
                </a:lnTo>
                <a:lnTo>
                  <a:pt x="572348" y="193869"/>
                </a:lnTo>
                <a:lnTo>
                  <a:pt x="561400" y="198233"/>
                </a:lnTo>
                <a:lnTo>
                  <a:pt x="553359" y="202396"/>
                </a:lnTo>
                <a:lnTo>
                  <a:pt x="546610" y="204246"/>
                </a:lnTo>
                <a:lnTo>
                  <a:pt x="544429" y="203787"/>
                </a:lnTo>
                <a:lnTo>
                  <a:pt x="542975" y="202528"/>
                </a:lnTo>
                <a:lnTo>
                  <a:pt x="542006" y="200736"/>
                </a:lnTo>
                <a:lnTo>
                  <a:pt x="542312" y="198589"/>
                </a:lnTo>
                <a:lnTo>
                  <a:pt x="545193" y="193664"/>
                </a:lnTo>
                <a:lnTo>
                  <a:pt x="559808" y="185760"/>
                </a:lnTo>
                <a:lnTo>
                  <a:pt x="580274" y="176849"/>
                </a:lnTo>
                <a:lnTo>
                  <a:pt x="598895" y="169714"/>
                </a:lnTo>
                <a:lnTo>
                  <a:pt x="625443" y="160342"/>
                </a:lnTo>
                <a:lnTo>
                  <a:pt x="645322" y="154440"/>
                </a:lnTo>
                <a:lnTo>
                  <a:pt x="666857" y="149595"/>
                </a:lnTo>
                <a:lnTo>
                  <a:pt x="689129" y="147441"/>
                </a:lnTo>
                <a:lnTo>
                  <a:pt x="711728" y="146484"/>
                </a:lnTo>
                <a:lnTo>
                  <a:pt x="743330" y="145945"/>
                </a:lnTo>
                <a:lnTo>
                  <a:pt x="761851" y="146772"/>
                </a:lnTo>
                <a:lnTo>
                  <a:pt x="787391" y="152592"/>
                </a:lnTo>
                <a:lnTo>
                  <a:pt x="824109" y="165873"/>
                </a:lnTo>
                <a:lnTo>
                  <a:pt x="835536" y="171503"/>
                </a:lnTo>
                <a:lnTo>
                  <a:pt x="839917" y="174338"/>
                </a:lnTo>
                <a:lnTo>
                  <a:pt x="843789" y="180038"/>
                </a:lnTo>
                <a:lnTo>
                  <a:pt x="847324" y="187648"/>
                </a:lnTo>
                <a:lnTo>
                  <a:pt x="850633" y="196532"/>
                </a:lnTo>
                <a:lnTo>
                  <a:pt x="852839" y="204359"/>
                </a:lnTo>
                <a:lnTo>
                  <a:pt x="854309" y="211482"/>
                </a:lnTo>
                <a:lnTo>
                  <a:pt x="855289" y="218136"/>
                </a:lnTo>
                <a:lnTo>
                  <a:pt x="854990" y="224477"/>
                </a:lnTo>
                <a:lnTo>
                  <a:pt x="853838" y="230609"/>
                </a:lnTo>
                <a:lnTo>
                  <a:pt x="852119" y="236602"/>
                </a:lnTo>
                <a:lnTo>
                  <a:pt x="845127" y="248341"/>
                </a:lnTo>
                <a:lnTo>
                  <a:pt x="840596" y="254138"/>
                </a:lnTo>
                <a:lnTo>
                  <a:pt x="827941" y="263120"/>
                </a:lnTo>
                <a:lnTo>
                  <a:pt x="812791" y="271239"/>
                </a:lnTo>
                <a:lnTo>
                  <a:pt x="796533" y="281198"/>
                </a:lnTo>
                <a:lnTo>
                  <a:pt x="762812" y="303113"/>
                </a:lnTo>
                <a:lnTo>
                  <a:pt x="745746" y="314414"/>
                </a:lnTo>
                <a:lnTo>
                  <a:pt x="728635" y="323247"/>
                </a:lnTo>
                <a:lnTo>
                  <a:pt x="711505" y="331299"/>
                </a:lnTo>
                <a:lnTo>
                  <a:pt x="694367" y="341229"/>
                </a:lnTo>
                <a:lnTo>
                  <a:pt x="669605" y="351992"/>
                </a:lnTo>
                <a:lnTo>
                  <a:pt x="643360" y="361220"/>
                </a:lnTo>
                <a:lnTo>
                  <a:pt x="616922" y="367368"/>
                </a:lnTo>
                <a:lnTo>
                  <a:pt x="593319" y="373846"/>
                </a:lnTo>
                <a:lnTo>
                  <a:pt x="577542" y="376189"/>
                </a:lnTo>
                <a:lnTo>
                  <a:pt x="556568" y="376883"/>
                </a:lnTo>
                <a:lnTo>
                  <a:pt x="531495" y="3771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5"/>
          <p:cNvSpPr/>
          <p:nvPr/>
        </p:nvSpPr>
        <p:spPr>
          <a:xfrm>
            <a:off x="7495795" y="2605369"/>
            <a:ext cx="436625" cy="332027"/>
          </a:xfrm>
          <a:custGeom>
            <a:avLst/>
            <a:gdLst/>
            <a:ahLst/>
            <a:cxnLst/>
            <a:rect l="0" t="0" r="0" b="0"/>
            <a:pathLst>
              <a:path w="436625" h="332027">
                <a:moveTo>
                  <a:pt x="248030" y="17816"/>
                </a:moveTo>
                <a:lnTo>
                  <a:pt x="248030" y="4163"/>
                </a:lnTo>
                <a:lnTo>
                  <a:pt x="246124" y="1094"/>
                </a:lnTo>
                <a:lnTo>
                  <a:pt x="242949" y="0"/>
                </a:lnTo>
                <a:lnTo>
                  <a:pt x="232437" y="1325"/>
                </a:lnTo>
                <a:lnTo>
                  <a:pt x="224300" y="3012"/>
                </a:lnTo>
                <a:lnTo>
                  <a:pt x="215065" y="5089"/>
                </a:lnTo>
                <a:lnTo>
                  <a:pt x="206051" y="7426"/>
                </a:lnTo>
                <a:lnTo>
                  <a:pt x="197184" y="9937"/>
                </a:lnTo>
                <a:lnTo>
                  <a:pt x="188415" y="12563"/>
                </a:lnTo>
                <a:lnTo>
                  <a:pt x="180664" y="15266"/>
                </a:lnTo>
                <a:lnTo>
                  <a:pt x="173591" y="18021"/>
                </a:lnTo>
                <a:lnTo>
                  <a:pt x="166972" y="20810"/>
                </a:lnTo>
                <a:lnTo>
                  <a:pt x="159701" y="23622"/>
                </a:lnTo>
                <a:lnTo>
                  <a:pt x="144003" y="29286"/>
                </a:lnTo>
                <a:lnTo>
                  <a:pt x="136768" y="33083"/>
                </a:lnTo>
                <a:lnTo>
                  <a:pt x="103850" y="55403"/>
                </a:lnTo>
                <a:lnTo>
                  <a:pt x="91902" y="62877"/>
                </a:lnTo>
                <a:lnTo>
                  <a:pt x="80127" y="71669"/>
                </a:lnTo>
                <a:lnTo>
                  <a:pt x="68467" y="81340"/>
                </a:lnTo>
                <a:lnTo>
                  <a:pt x="56884" y="91598"/>
                </a:lnTo>
                <a:lnTo>
                  <a:pt x="47256" y="101294"/>
                </a:lnTo>
                <a:lnTo>
                  <a:pt x="38934" y="110615"/>
                </a:lnTo>
                <a:lnTo>
                  <a:pt x="31480" y="119687"/>
                </a:lnTo>
                <a:lnTo>
                  <a:pt x="25558" y="127640"/>
                </a:lnTo>
                <a:lnTo>
                  <a:pt x="20658" y="134847"/>
                </a:lnTo>
                <a:lnTo>
                  <a:pt x="16438" y="141556"/>
                </a:lnTo>
                <a:lnTo>
                  <a:pt x="12673" y="149839"/>
                </a:lnTo>
                <a:lnTo>
                  <a:pt x="9210" y="159172"/>
                </a:lnTo>
                <a:lnTo>
                  <a:pt x="5949" y="169203"/>
                </a:lnTo>
                <a:lnTo>
                  <a:pt x="3775" y="177796"/>
                </a:lnTo>
                <a:lnTo>
                  <a:pt x="2326" y="185429"/>
                </a:lnTo>
                <a:lnTo>
                  <a:pt x="1359" y="192423"/>
                </a:lnTo>
                <a:lnTo>
                  <a:pt x="715" y="201848"/>
                </a:lnTo>
                <a:lnTo>
                  <a:pt x="286" y="212894"/>
                </a:lnTo>
                <a:lnTo>
                  <a:pt x="0" y="225020"/>
                </a:lnTo>
                <a:lnTo>
                  <a:pt x="2666" y="236915"/>
                </a:lnTo>
                <a:lnTo>
                  <a:pt x="7302" y="248654"/>
                </a:lnTo>
                <a:lnTo>
                  <a:pt x="13249" y="260290"/>
                </a:lnTo>
                <a:lnTo>
                  <a:pt x="18167" y="269000"/>
                </a:lnTo>
                <a:lnTo>
                  <a:pt x="22398" y="275760"/>
                </a:lnTo>
                <a:lnTo>
                  <a:pt x="26171" y="281218"/>
                </a:lnTo>
                <a:lnTo>
                  <a:pt x="31543" y="286762"/>
                </a:lnTo>
                <a:lnTo>
                  <a:pt x="37983" y="292364"/>
                </a:lnTo>
                <a:lnTo>
                  <a:pt x="45133" y="298003"/>
                </a:lnTo>
                <a:lnTo>
                  <a:pt x="52758" y="302714"/>
                </a:lnTo>
                <a:lnTo>
                  <a:pt x="60698" y="306808"/>
                </a:lnTo>
                <a:lnTo>
                  <a:pt x="68850" y="310490"/>
                </a:lnTo>
                <a:lnTo>
                  <a:pt x="79999" y="314849"/>
                </a:lnTo>
                <a:lnTo>
                  <a:pt x="107627" y="324773"/>
                </a:lnTo>
                <a:lnTo>
                  <a:pt x="120138" y="328181"/>
                </a:lnTo>
                <a:lnTo>
                  <a:pt x="131336" y="330454"/>
                </a:lnTo>
                <a:lnTo>
                  <a:pt x="141659" y="331969"/>
                </a:lnTo>
                <a:lnTo>
                  <a:pt x="156161" y="332026"/>
                </a:lnTo>
                <a:lnTo>
                  <a:pt x="173449" y="331112"/>
                </a:lnTo>
                <a:lnTo>
                  <a:pt x="192594" y="329549"/>
                </a:lnTo>
                <a:lnTo>
                  <a:pt x="209168" y="327556"/>
                </a:lnTo>
                <a:lnTo>
                  <a:pt x="224026" y="325274"/>
                </a:lnTo>
                <a:lnTo>
                  <a:pt x="237743" y="322800"/>
                </a:lnTo>
                <a:lnTo>
                  <a:pt x="288902" y="314768"/>
                </a:lnTo>
                <a:lnTo>
                  <a:pt x="303852" y="311986"/>
                </a:lnTo>
                <a:lnTo>
                  <a:pt x="316677" y="309180"/>
                </a:lnTo>
                <a:lnTo>
                  <a:pt x="380546" y="293280"/>
                </a:lnTo>
                <a:lnTo>
                  <a:pt x="394476" y="290041"/>
                </a:lnTo>
                <a:lnTo>
                  <a:pt x="404716" y="287882"/>
                </a:lnTo>
                <a:lnTo>
                  <a:pt x="412495" y="286442"/>
                </a:lnTo>
                <a:lnTo>
                  <a:pt x="423678" y="284843"/>
                </a:lnTo>
                <a:lnTo>
                  <a:pt x="436624" y="2835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6"/>
          <p:cNvSpPr/>
          <p:nvPr/>
        </p:nvSpPr>
        <p:spPr>
          <a:xfrm>
            <a:off x="6159776" y="3240405"/>
            <a:ext cx="469625" cy="322731"/>
          </a:xfrm>
          <a:custGeom>
            <a:avLst/>
            <a:gdLst/>
            <a:ahLst/>
            <a:cxnLst/>
            <a:rect l="0" t="0" r="0" b="0"/>
            <a:pathLst>
              <a:path w="469625" h="322731">
                <a:moveTo>
                  <a:pt x="341036" y="0"/>
                </a:moveTo>
                <a:lnTo>
                  <a:pt x="336486" y="4551"/>
                </a:lnTo>
                <a:lnTo>
                  <a:pt x="334192" y="5891"/>
                </a:lnTo>
                <a:lnTo>
                  <a:pt x="329105" y="7380"/>
                </a:lnTo>
                <a:lnTo>
                  <a:pt x="321128" y="13123"/>
                </a:lnTo>
                <a:lnTo>
                  <a:pt x="311233" y="21072"/>
                </a:lnTo>
                <a:lnTo>
                  <a:pt x="300485" y="27780"/>
                </a:lnTo>
                <a:lnTo>
                  <a:pt x="291898" y="36476"/>
                </a:lnTo>
                <a:lnTo>
                  <a:pt x="288275" y="41462"/>
                </a:lnTo>
                <a:lnTo>
                  <a:pt x="283002" y="46692"/>
                </a:lnTo>
                <a:lnTo>
                  <a:pt x="276629" y="52083"/>
                </a:lnTo>
                <a:lnTo>
                  <a:pt x="269523" y="57582"/>
                </a:lnTo>
                <a:lnTo>
                  <a:pt x="219912" y="97769"/>
                </a:lnTo>
                <a:lnTo>
                  <a:pt x="208852" y="106137"/>
                </a:lnTo>
                <a:lnTo>
                  <a:pt x="198621" y="113620"/>
                </a:lnTo>
                <a:lnTo>
                  <a:pt x="189895" y="120514"/>
                </a:lnTo>
                <a:lnTo>
                  <a:pt x="182173" y="127015"/>
                </a:lnTo>
                <a:lnTo>
                  <a:pt x="175120" y="133254"/>
                </a:lnTo>
                <a:lnTo>
                  <a:pt x="162204" y="142726"/>
                </a:lnTo>
                <a:lnTo>
                  <a:pt x="156091" y="146586"/>
                </a:lnTo>
                <a:lnTo>
                  <a:pt x="148207" y="152969"/>
                </a:lnTo>
                <a:lnTo>
                  <a:pt x="139141" y="161034"/>
                </a:lnTo>
                <a:lnTo>
                  <a:pt x="129287" y="170221"/>
                </a:lnTo>
                <a:lnTo>
                  <a:pt x="117955" y="179203"/>
                </a:lnTo>
                <a:lnTo>
                  <a:pt x="105638" y="188048"/>
                </a:lnTo>
                <a:lnTo>
                  <a:pt x="92664" y="196803"/>
                </a:lnTo>
                <a:lnTo>
                  <a:pt x="79252" y="207402"/>
                </a:lnTo>
                <a:lnTo>
                  <a:pt x="65549" y="219230"/>
                </a:lnTo>
                <a:lnTo>
                  <a:pt x="33668" y="248472"/>
                </a:lnTo>
                <a:lnTo>
                  <a:pt x="18189" y="263169"/>
                </a:lnTo>
                <a:lnTo>
                  <a:pt x="14362" y="266885"/>
                </a:lnTo>
                <a:lnTo>
                  <a:pt x="10859" y="272221"/>
                </a:lnTo>
                <a:lnTo>
                  <a:pt x="7570" y="278636"/>
                </a:lnTo>
                <a:lnTo>
                  <a:pt x="4426" y="285770"/>
                </a:lnTo>
                <a:lnTo>
                  <a:pt x="2329" y="291478"/>
                </a:lnTo>
                <a:lnTo>
                  <a:pt x="0" y="300361"/>
                </a:lnTo>
                <a:lnTo>
                  <a:pt x="1283" y="305015"/>
                </a:lnTo>
                <a:lnTo>
                  <a:pt x="4044" y="310023"/>
                </a:lnTo>
                <a:lnTo>
                  <a:pt x="7790" y="315267"/>
                </a:lnTo>
                <a:lnTo>
                  <a:pt x="11239" y="318763"/>
                </a:lnTo>
                <a:lnTo>
                  <a:pt x="14492" y="321093"/>
                </a:lnTo>
                <a:lnTo>
                  <a:pt x="17612" y="322647"/>
                </a:lnTo>
                <a:lnTo>
                  <a:pt x="24455" y="322730"/>
                </a:lnTo>
                <a:lnTo>
                  <a:pt x="33780" y="321834"/>
                </a:lnTo>
                <a:lnTo>
                  <a:pt x="44758" y="320283"/>
                </a:lnTo>
                <a:lnTo>
                  <a:pt x="58745" y="319249"/>
                </a:lnTo>
                <a:lnTo>
                  <a:pt x="74737" y="318560"/>
                </a:lnTo>
                <a:lnTo>
                  <a:pt x="92066" y="318101"/>
                </a:lnTo>
                <a:lnTo>
                  <a:pt x="274740" y="309882"/>
                </a:lnTo>
                <a:lnTo>
                  <a:pt x="469624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7"/>
          <p:cNvSpPr/>
          <p:nvPr/>
        </p:nvSpPr>
        <p:spPr>
          <a:xfrm>
            <a:off x="6698242" y="3214749"/>
            <a:ext cx="299776" cy="282640"/>
          </a:xfrm>
          <a:custGeom>
            <a:avLst/>
            <a:gdLst/>
            <a:ahLst/>
            <a:cxnLst/>
            <a:rect l="0" t="0" r="0" b="0"/>
            <a:pathLst>
              <a:path w="299776" h="282640">
                <a:moveTo>
                  <a:pt x="188333" y="17083"/>
                </a:moveTo>
                <a:lnTo>
                  <a:pt x="179231" y="7982"/>
                </a:lnTo>
                <a:lnTo>
                  <a:pt x="175598" y="5300"/>
                </a:lnTo>
                <a:lnTo>
                  <a:pt x="169020" y="2321"/>
                </a:lnTo>
                <a:lnTo>
                  <a:pt x="159961" y="644"/>
                </a:lnTo>
                <a:lnTo>
                  <a:pt x="151594" y="252"/>
                </a:lnTo>
                <a:lnTo>
                  <a:pt x="136172" y="31"/>
                </a:lnTo>
                <a:lnTo>
                  <a:pt x="130699" y="0"/>
                </a:lnTo>
                <a:lnTo>
                  <a:pt x="125145" y="932"/>
                </a:lnTo>
                <a:lnTo>
                  <a:pt x="119537" y="2506"/>
                </a:lnTo>
                <a:lnTo>
                  <a:pt x="113894" y="4507"/>
                </a:lnTo>
                <a:lnTo>
                  <a:pt x="108227" y="6794"/>
                </a:lnTo>
                <a:lnTo>
                  <a:pt x="102544" y="9271"/>
                </a:lnTo>
                <a:lnTo>
                  <a:pt x="96850" y="11875"/>
                </a:lnTo>
                <a:lnTo>
                  <a:pt x="91149" y="15516"/>
                </a:lnTo>
                <a:lnTo>
                  <a:pt x="85443" y="19849"/>
                </a:lnTo>
                <a:lnTo>
                  <a:pt x="79735" y="24642"/>
                </a:lnTo>
                <a:lnTo>
                  <a:pt x="72119" y="29742"/>
                </a:lnTo>
                <a:lnTo>
                  <a:pt x="63232" y="35047"/>
                </a:lnTo>
                <a:lnTo>
                  <a:pt x="53497" y="40489"/>
                </a:lnTo>
                <a:lnTo>
                  <a:pt x="46055" y="46022"/>
                </a:lnTo>
                <a:lnTo>
                  <a:pt x="40141" y="51616"/>
                </a:lnTo>
                <a:lnTo>
                  <a:pt x="35246" y="57250"/>
                </a:lnTo>
                <a:lnTo>
                  <a:pt x="27266" y="66050"/>
                </a:lnTo>
                <a:lnTo>
                  <a:pt x="23805" y="69730"/>
                </a:lnTo>
                <a:lnTo>
                  <a:pt x="19593" y="75993"/>
                </a:lnTo>
                <a:lnTo>
                  <a:pt x="14880" y="83979"/>
                </a:lnTo>
                <a:lnTo>
                  <a:pt x="9832" y="93113"/>
                </a:lnTo>
                <a:lnTo>
                  <a:pt x="6467" y="101107"/>
                </a:lnTo>
                <a:lnTo>
                  <a:pt x="4224" y="108342"/>
                </a:lnTo>
                <a:lnTo>
                  <a:pt x="2729" y="115070"/>
                </a:lnTo>
                <a:lnTo>
                  <a:pt x="1731" y="123365"/>
                </a:lnTo>
                <a:lnTo>
                  <a:pt x="1067" y="132705"/>
                </a:lnTo>
                <a:lnTo>
                  <a:pt x="328" y="151338"/>
                </a:lnTo>
                <a:lnTo>
                  <a:pt x="0" y="165970"/>
                </a:lnTo>
                <a:lnTo>
                  <a:pt x="2770" y="176348"/>
                </a:lnTo>
                <a:lnTo>
                  <a:pt x="7475" y="188982"/>
                </a:lnTo>
                <a:lnTo>
                  <a:pt x="13468" y="203120"/>
                </a:lnTo>
                <a:lnTo>
                  <a:pt x="21274" y="216355"/>
                </a:lnTo>
                <a:lnTo>
                  <a:pt x="30288" y="228989"/>
                </a:lnTo>
                <a:lnTo>
                  <a:pt x="40107" y="241221"/>
                </a:lnTo>
                <a:lnTo>
                  <a:pt x="48558" y="250329"/>
                </a:lnTo>
                <a:lnTo>
                  <a:pt x="56097" y="257353"/>
                </a:lnTo>
                <a:lnTo>
                  <a:pt x="63028" y="262987"/>
                </a:lnTo>
                <a:lnTo>
                  <a:pt x="69554" y="267697"/>
                </a:lnTo>
                <a:lnTo>
                  <a:pt x="75809" y="271789"/>
                </a:lnTo>
                <a:lnTo>
                  <a:pt x="81885" y="275470"/>
                </a:lnTo>
                <a:lnTo>
                  <a:pt x="87839" y="277923"/>
                </a:lnTo>
                <a:lnTo>
                  <a:pt x="93715" y="279559"/>
                </a:lnTo>
                <a:lnTo>
                  <a:pt x="99536" y="280650"/>
                </a:lnTo>
                <a:lnTo>
                  <a:pt x="105323" y="281377"/>
                </a:lnTo>
                <a:lnTo>
                  <a:pt x="111085" y="281861"/>
                </a:lnTo>
                <a:lnTo>
                  <a:pt x="116832" y="282184"/>
                </a:lnTo>
                <a:lnTo>
                  <a:pt x="128297" y="282543"/>
                </a:lnTo>
                <a:lnTo>
                  <a:pt x="134021" y="282639"/>
                </a:lnTo>
                <a:lnTo>
                  <a:pt x="141648" y="281750"/>
                </a:lnTo>
                <a:lnTo>
                  <a:pt x="150542" y="280205"/>
                </a:lnTo>
                <a:lnTo>
                  <a:pt x="160281" y="278223"/>
                </a:lnTo>
                <a:lnTo>
                  <a:pt x="168679" y="275949"/>
                </a:lnTo>
                <a:lnTo>
                  <a:pt x="176183" y="273480"/>
                </a:lnTo>
                <a:lnTo>
                  <a:pt x="183090" y="270882"/>
                </a:lnTo>
                <a:lnTo>
                  <a:pt x="206464" y="262674"/>
                </a:lnTo>
                <a:lnTo>
                  <a:pt x="214708" y="258916"/>
                </a:lnTo>
                <a:lnTo>
                  <a:pt x="223061" y="254505"/>
                </a:lnTo>
                <a:lnTo>
                  <a:pt x="231487" y="249659"/>
                </a:lnTo>
                <a:lnTo>
                  <a:pt x="239962" y="244524"/>
                </a:lnTo>
                <a:lnTo>
                  <a:pt x="248470" y="239195"/>
                </a:lnTo>
                <a:lnTo>
                  <a:pt x="299775" y="2142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8"/>
          <p:cNvSpPr/>
          <p:nvPr/>
        </p:nvSpPr>
        <p:spPr>
          <a:xfrm>
            <a:off x="7038573" y="3146890"/>
            <a:ext cx="404561" cy="350665"/>
          </a:xfrm>
          <a:custGeom>
            <a:avLst/>
            <a:gdLst/>
            <a:ahLst/>
            <a:cxnLst/>
            <a:rect l="0" t="0" r="0" b="0"/>
            <a:pathLst>
              <a:path w="404561" h="350665">
                <a:moveTo>
                  <a:pt x="53742" y="67797"/>
                </a:moveTo>
                <a:lnTo>
                  <a:pt x="53742" y="100762"/>
                </a:lnTo>
                <a:lnTo>
                  <a:pt x="55646" y="113586"/>
                </a:lnTo>
                <a:lnTo>
                  <a:pt x="58821" y="128803"/>
                </a:lnTo>
                <a:lnTo>
                  <a:pt x="62843" y="145616"/>
                </a:lnTo>
                <a:lnTo>
                  <a:pt x="70287" y="169206"/>
                </a:lnTo>
                <a:lnTo>
                  <a:pt x="91257" y="228438"/>
                </a:lnTo>
                <a:lnTo>
                  <a:pt x="100660" y="251091"/>
                </a:lnTo>
                <a:lnTo>
                  <a:pt x="108833" y="268098"/>
                </a:lnTo>
                <a:lnTo>
                  <a:pt x="116187" y="281341"/>
                </a:lnTo>
                <a:lnTo>
                  <a:pt x="122994" y="294932"/>
                </a:lnTo>
                <a:lnTo>
                  <a:pt x="129437" y="308756"/>
                </a:lnTo>
                <a:lnTo>
                  <a:pt x="135638" y="322733"/>
                </a:lnTo>
                <a:lnTo>
                  <a:pt x="139771" y="328242"/>
                </a:lnTo>
                <a:lnTo>
                  <a:pt x="142528" y="328105"/>
                </a:lnTo>
                <a:lnTo>
                  <a:pt x="144365" y="324203"/>
                </a:lnTo>
                <a:lnTo>
                  <a:pt x="144637" y="319697"/>
                </a:lnTo>
                <a:lnTo>
                  <a:pt x="142400" y="309610"/>
                </a:lnTo>
                <a:lnTo>
                  <a:pt x="138564" y="300443"/>
                </a:lnTo>
                <a:lnTo>
                  <a:pt x="133150" y="288617"/>
                </a:lnTo>
                <a:lnTo>
                  <a:pt x="126684" y="275018"/>
                </a:lnTo>
                <a:lnTo>
                  <a:pt x="118563" y="259285"/>
                </a:lnTo>
                <a:lnTo>
                  <a:pt x="76260" y="180338"/>
                </a:lnTo>
                <a:lnTo>
                  <a:pt x="67801" y="168542"/>
                </a:lnTo>
                <a:lnTo>
                  <a:pt x="58352" y="157820"/>
                </a:lnTo>
                <a:lnTo>
                  <a:pt x="48243" y="147815"/>
                </a:lnTo>
                <a:lnTo>
                  <a:pt x="37693" y="136382"/>
                </a:lnTo>
                <a:lnTo>
                  <a:pt x="26850" y="123998"/>
                </a:lnTo>
                <a:lnTo>
                  <a:pt x="15811" y="110980"/>
                </a:lnTo>
                <a:lnTo>
                  <a:pt x="8452" y="100395"/>
                </a:lnTo>
                <a:lnTo>
                  <a:pt x="3546" y="91434"/>
                </a:lnTo>
                <a:lnTo>
                  <a:pt x="276" y="83555"/>
                </a:lnTo>
                <a:lnTo>
                  <a:pt x="0" y="76398"/>
                </a:lnTo>
                <a:lnTo>
                  <a:pt x="1722" y="69721"/>
                </a:lnTo>
                <a:lnTo>
                  <a:pt x="4774" y="63365"/>
                </a:lnTo>
                <a:lnTo>
                  <a:pt x="10706" y="53762"/>
                </a:lnTo>
                <a:lnTo>
                  <a:pt x="13621" y="49868"/>
                </a:lnTo>
                <a:lnTo>
                  <a:pt x="24480" y="43001"/>
                </a:lnTo>
                <a:lnTo>
                  <a:pt x="31376" y="39836"/>
                </a:lnTo>
                <a:lnTo>
                  <a:pt x="38832" y="35822"/>
                </a:lnTo>
                <a:lnTo>
                  <a:pt x="46659" y="31240"/>
                </a:lnTo>
                <a:lnTo>
                  <a:pt x="54735" y="26281"/>
                </a:lnTo>
                <a:lnTo>
                  <a:pt x="62977" y="22975"/>
                </a:lnTo>
                <a:lnTo>
                  <a:pt x="71328" y="20770"/>
                </a:lnTo>
                <a:lnTo>
                  <a:pt x="79753" y="19301"/>
                </a:lnTo>
                <a:lnTo>
                  <a:pt x="92038" y="16416"/>
                </a:lnTo>
                <a:lnTo>
                  <a:pt x="123467" y="8131"/>
                </a:lnTo>
                <a:lnTo>
                  <a:pt x="137372" y="5160"/>
                </a:lnTo>
                <a:lnTo>
                  <a:pt x="149501" y="3179"/>
                </a:lnTo>
                <a:lnTo>
                  <a:pt x="160443" y="1858"/>
                </a:lnTo>
                <a:lnTo>
                  <a:pt x="170597" y="978"/>
                </a:lnTo>
                <a:lnTo>
                  <a:pt x="180222" y="391"/>
                </a:lnTo>
                <a:lnTo>
                  <a:pt x="189497" y="0"/>
                </a:lnTo>
                <a:lnTo>
                  <a:pt x="197585" y="691"/>
                </a:lnTo>
                <a:lnTo>
                  <a:pt x="204883" y="2105"/>
                </a:lnTo>
                <a:lnTo>
                  <a:pt x="211652" y="4000"/>
                </a:lnTo>
                <a:lnTo>
                  <a:pt x="224254" y="8645"/>
                </a:lnTo>
                <a:lnTo>
                  <a:pt x="235252" y="13885"/>
                </a:lnTo>
                <a:lnTo>
                  <a:pt x="243316" y="19389"/>
                </a:lnTo>
                <a:lnTo>
                  <a:pt x="245847" y="22190"/>
                </a:lnTo>
                <a:lnTo>
                  <a:pt x="247534" y="25010"/>
                </a:lnTo>
                <a:lnTo>
                  <a:pt x="248659" y="27842"/>
                </a:lnTo>
                <a:lnTo>
                  <a:pt x="248457" y="31635"/>
                </a:lnTo>
                <a:lnTo>
                  <a:pt x="245691" y="40930"/>
                </a:lnTo>
                <a:lnTo>
                  <a:pt x="241288" y="51411"/>
                </a:lnTo>
                <a:lnTo>
                  <a:pt x="238780" y="56873"/>
                </a:lnTo>
                <a:lnTo>
                  <a:pt x="236155" y="63372"/>
                </a:lnTo>
                <a:lnTo>
                  <a:pt x="230700" y="78213"/>
                </a:lnTo>
                <a:lnTo>
                  <a:pt x="226958" y="85218"/>
                </a:lnTo>
                <a:lnTo>
                  <a:pt x="222560" y="91794"/>
                </a:lnTo>
                <a:lnTo>
                  <a:pt x="217722" y="98082"/>
                </a:lnTo>
                <a:lnTo>
                  <a:pt x="211639" y="104180"/>
                </a:lnTo>
                <a:lnTo>
                  <a:pt x="204727" y="110150"/>
                </a:lnTo>
                <a:lnTo>
                  <a:pt x="197261" y="116035"/>
                </a:lnTo>
                <a:lnTo>
                  <a:pt x="189426" y="121863"/>
                </a:lnTo>
                <a:lnTo>
                  <a:pt x="143294" y="155185"/>
                </a:lnTo>
                <a:lnTo>
                  <a:pt x="134398" y="161299"/>
                </a:lnTo>
                <a:lnTo>
                  <a:pt x="126563" y="166326"/>
                </a:lnTo>
                <a:lnTo>
                  <a:pt x="119434" y="170631"/>
                </a:lnTo>
                <a:lnTo>
                  <a:pt x="108973" y="175413"/>
                </a:lnTo>
                <a:lnTo>
                  <a:pt x="104850" y="176689"/>
                </a:lnTo>
                <a:lnTo>
                  <a:pt x="97729" y="180646"/>
                </a:lnTo>
                <a:lnTo>
                  <a:pt x="94497" y="183035"/>
                </a:lnTo>
                <a:lnTo>
                  <a:pt x="92342" y="183675"/>
                </a:lnTo>
                <a:lnTo>
                  <a:pt x="90905" y="183149"/>
                </a:lnTo>
                <a:lnTo>
                  <a:pt x="89947" y="181846"/>
                </a:lnTo>
                <a:lnTo>
                  <a:pt x="90261" y="180977"/>
                </a:lnTo>
                <a:lnTo>
                  <a:pt x="91423" y="180398"/>
                </a:lnTo>
                <a:lnTo>
                  <a:pt x="93150" y="180012"/>
                </a:lnTo>
                <a:lnTo>
                  <a:pt x="97609" y="177043"/>
                </a:lnTo>
                <a:lnTo>
                  <a:pt x="103718" y="172548"/>
                </a:lnTo>
                <a:lnTo>
                  <a:pt x="118821" y="163710"/>
                </a:lnTo>
                <a:lnTo>
                  <a:pt x="133148" y="154558"/>
                </a:lnTo>
                <a:lnTo>
                  <a:pt x="141922" y="151355"/>
                </a:lnTo>
                <a:lnTo>
                  <a:pt x="151581" y="149220"/>
                </a:lnTo>
                <a:lnTo>
                  <a:pt x="161830" y="147796"/>
                </a:lnTo>
                <a:lnTo>
                  <a:pt x="175331" y="144943"/>
                </a:lnTo>
                <a:lnTo>
                  <a:pt x="190999" y="141135"/>
                </a:lnTo>
                <a:lnTo>
                  <a:pt x="208111" y="136692"/>
                </a:lnTo>
                <a:lnTo>
                  <a:pt x="222377" y="133729"/>
                </a:lnTo>
                <a:lnTo>
                  <a:pt x="234745" y="131754"/>
                </a:lnTo>
                <a:lnTo>
                  <a:pt x="245849" y="130438"/>
                </a:lnTo>
                <a:lnTo>
                  <a:pt x="256108" y="129560"/>
                </a:lnTo>
                <a:lnTo>
                  <a:pt x="265805" y="128975"/>
                </a:lnTo>
                <a:lnTo>
                  <a:pt x="275127" y="128585"/>
                </a:lnTo>
                <a:lnTo>
                  <a:pt x="284200" y="129277"/>
                </a:lnTo>
                <a:lnTo>
                  <a:pt x="293105" y="130692"/>
                </a:lnTo>
                <a:lnTo>
                  <a:pt x="301900" y="132586"/>
                </a:lnTo>
                <a:lnTo>
                  <a:pt x="310621" y="134803"/>
                </a:lnTo>
                <a:lnTo>
                  <a:pt x="319292" y="137233"/>
                </a:lnTo>
                <a:lnTo>
                  <a:pt x="327930" y="139805"/>
                </a:lnTo>
                <a:lnTo>
                  <a:pt x="335594" y="142472"/>
                </a:lnTo>
                <a:lnTo>
                  <a:pt x="342609" y="145203"/>
                </a:lnTo>
                <a:lnTo>
                  <a:pt x="349190" y="147976"/>
                </a:lnTo>
                <a:lnTo>
                  <a:pt x="361582" y="153597"/>
                </a:lnTo>
                <a:lnTo>
                  <a:pt x="373440" y="160223"/>
                </a:lnTo>
                <a:lnTo>
                  <a:pt x="385059" y="169518"/>
                </a:lnTo>
                <a:lnTo>
                  <a:pt x="394034" y="179999"/>
                </a:lnTo>
                <a:lnTo>
                  <a:pt x="400245" y="190055"/>
                </a:lnTo>
                <a:lnTo>
                  <a:pt x="403006" y="197699"/>
                </a:lnTo>
                <a:lnTo>
                  <a:pt x="404233" y="206811"/>
                </a:lnTo>
                <a:lnTo>
                  <a:pt x="404560" y="211908"/>
                </a:lnTo>
                <a:lnTo>
                  <a:pt x="403826" y="218163"/>
                </a:lnTo>
                <a:lnTo>
                  <a:pt x="402383" y="225191"/>
                </a:lnTo>
                <a:lnTo>
                  <a:pt x="400469" y="232734"/>
                </a:lnTo>
                <a:lnTo>
                  <a:pt x="397289" y="239668"/>
                </a:lnTo>
                <a:lnTo>
                  <a:pt x="393263" y="246195"/>
                </a:lnTo>
                <a:lnTo>
                  <a:pt x="388675" y="252452"/>
                </a:lnTo>
                <a:lnTo>
                  <a:pt x="383710" y="258528"/>
                </a:lnTo>
                <a:lnTo>
                  <a:pt x="378495" y="264483"/>
                </a:lnTo>
                <a:lnTo>
                  <a:pt x="373114" y="270359"/>
                </a:lnTo>
                <a:lnTo>
                  <a:pt x="366669" y="276181"/>
                </a:lnTo>
                <a:lnTo>
                  <a:pt x="359515" y="281967"/>
                </a:lnTo>
                <a:lnTo>
                  <a:pt x="351888" y="287730"/>
                </a:lnTo>
                <a:lnTo>
                  <a:pt x="335793" y="299212"/>
                </a:lnTo>
                <a:lnTo>
                  <a:pt x="327502" y="304941"/>
                </a:lnTo>
                <a:lnTo>
                  <a:pt x="318163" y="310666"/>
                </a:lnTo>
                <a:lnTo>
                  <a:pt x="308128" y="316387"/>
                </a:lnTo>
                <a:lnTo>
                  <a:pt x="297628" y="322106"/>
                </a:lnTo>
                <a:lnTo>
                  <a:pt x="284912" y="327824"/>
                </a:lnTo>
                <a:lnTo>
                  <a:pt x="270721" y="333541"/>
                </a:lnTo>
                <a:lnTo>
                  <a:pt x="255544" y="339257"/>
                </a:lnTo>
                <a:lnTo>
                  <a:pt x="242569" y="343068"/>
                </a:lnTo>
                <a:lnTo>
                  <a:pt x="231062" y="345609"/>
                </a:lnTo>
                <a:lnTo>
                  <a:pt x="220533" y="347302"/>
                </a:lnTo>
                <a:lnTo>
                  <a:pt x="211608" y="348431"/>
                </a:lnTo>
                <a:lnTo>
                  <a:pt x="203753" y="349184"/>
                </a:lnTo>
                <a:lnTo>
                  <a:pt x="196612" y="349686"/>
                </a:lnTo>
                <a:lnTo>
                  <a:pt x="188994" y="350020"/>
                </a:lnTo>
                <a:lnTo>
                  <a:pt x="166524" y="350491"/>
                </a:lnTo>
                <a:lnTo>
                  <a:pt x="141560" y="350664"/>
                </a:lnTo>
                <a:lnTo>
                  <a:pt x="138004" y="349720"/>
                </a:lnTo>
                <a:lnTo>
                  <a:pt x="135634" y="348138"/>
                </a:lnTo>
                <a:lnTo>
                  <a:pt x="127280" y="338756"/>
                </a:lnTo>
                <a:lnTo>
                  <a:pt x="124526" y="335860"/>
                </a:lnTo>
                <a:lnTo>
                  <a:pt x="122321" y="3249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9"/>
          <p:cNvSpPr/>
          <p:nvPr/>
        </p:nvSpPr>
        <p:spPr>
          <a:xfrm>
            <a:off x="7563802" y="3103811"/>
            <a:ext cx="282893" cy="368052"/>
          </a:xfrm>
          <a:custGeom>
            <a:avLst/>
            <a:gdLst/>
            <a:ahLst/>
            <a:cxnLst/>
            <a:rect l="0" t="0" r="0" b="0"/>
            <a:pathLst>
              <a:path w="282893" h="368052">
                <a:moveTo>
                  <a:pt x="0" y="316616"/>
                </a:moveTo>
                <a:lnTo>
                  <a:pt x="0" y="296465"/>
                </a:lnTo>
                <a:lnTo>
                  <a:pt x="2540" y="288293"/>
                </a:lnTo>
                <a:lnTo>
                  <a:pt x="5891" y="279263"/>
                </a:lnTo>
                <a:lnTo>
                  <a:pt x="7381" y="272075"/>
                </a:lnTo>
                <a:lnTo>
                  <a:pt x="7778" y="265014"/>
                </a:lnTo>
                <a:lnTo>
                  <a:pt x="8220" y="244469"/>
                </a:lnTo>
                <a:lnTo>
                  <a:pt x="8541" y="195849"/>
                </a:lnTo>
                <a:lnTo>
                  <a:pt x="9504" y="187527"/>
                </a:lnTo>
                <a:lnTo>
                  <a:pt x="11099" y="179122"/>
                </a:lnTo>
                <a:lnTo>
                  <a:pt x="13114" y="170661"/>
                </a:lnTo>
                <a:lnTo>
                  <a:pt x="15411" y="162162"/>
                </a:lnTo>
                <a:lnTo>
                  <a:pt x="20502" y="145100"/>
                </a:lnTo>
                <a:lnTo>
                  <a:pt x="37825" y="92124"/>
                </a:lnTo>
                <a:lnTo>
                  <a:pt x="44266" y="76467"/>
                </a:lnTo>
                <a:lnTo>
                  <a:pt x="50466" y="64124"/>
                </a:lnTo>
                <a:lnTo>
                  <a:pt x="56504" y="53991"/>
                </a:lnTo>
                <a:lnTo>
                  <a:pt x="65753" y="37651"/>
                </a:lnTo>
                <a:lnTo>
                  <a:pt x="69553" y="30627"/>
                </a:lnTo>
                <a:lnTo>
                  <a:pt x="76315" y="20282"/>
                </a:lnTo>
                <a:lnTo>
                  <a:pt x="82496" y="12510"/>
                </a:lnTo>
                <a:lnTo>
                  <a:pt x="88417" y="5880"/>
                </a:lnTo>
                <a:lnTo>
                  <a:pt x="91329" y="3731"/>
                </a:lnTo>
                <a:lnTo>
                  <a:pt x="97106" y="1344"/>
                </a:lnTo>
                <a:lnTo>
                  <a:pt x="105713" y="0"/>
                </a:lnTo>
                <a:lnTo>
                  <a:pt x="107623" y="763"/>
                </a:lnTo>
                <a:lnTo>
                  <a:pt x="108897" y="2225"/>
                </a:lnTo>
                <a:lnTo>
                  <a:pt x="113228" y="11373"/>
                </a:lnTo>
                <a:lnTo>
                  <a:pt x="117951" y="22838"/>
                </a:lnTo>
                <a:lnTo>
                  <a:pt x="120545" y="31229"/>
                </a:lnTo>
                <a:lnTo>
                  <a:pt x="123225" y="40633"/>
                </a:lnTo>
                <a:lnTo>
                  <a:pt x="125013" y="48807"/>
                </a:lnTo>
                <a:lnTo>
                  <a:pt x="126204" y="56162"/>
                </a:lnTo>
                <a:lnTo>
                  <a:pt x="126999" y="62970"/>
                </a:lnTo>
                <a:lnTo>
                  <a:pt x="128481" y="71319"/>
                </a:lnTo>
                <a:lnTo>
                  <a:pt x="130422" y="80694"/>
                </a:lnTo>
                <a:lnTo>
                  <a:pt x="132668" y="90755"/>
                </a:lnTo>
                <a:lnTo>
                  <a:pt x="134165" y="100319"/>
                </a:lnTo>
                <a:lnTo>
                  <a:pt x="135163" y="109553"/>
                </a:lnTo>
                <a:lnTo>
                  <a:pt x="135830" y="118567"/>
                </a:lnTo>
                <a:lnTo>
                  <a:pt x="137225" y="127433"/>
                </a:lnTo>
                <a:lnTo>
                  <a:pt x="139109" y="136202"/>
                </a:lnTo>
                <a:lnTo>
                  <a:pt x="141316" y="144905"/>
                </a:lnTo>
                <a:lnTo>
                  <a:pt x="146598" y="158327"/>
                </a:lnTo>
                <a:lnTo>
                  <a:pt x="153930" y="174895"/>
                </a:lnTo>
                <a:lnTo>
                  <a:pt x="162627" y="193560"/>
                </a:lnTo>
                <a:lnTo>
                  <a:pt x="171283" y="210766"/>
                </a:lnTo>
                <a:lnTo>
                  <a:pt x="179912" y="227000"/>
                </a:lnTo>
                <a:lnTo>
                  <a:pt x="188521" y="242584"/>
                </a:lnTo>
                <a:lnTo>
                  <a:pt x="196166" y="254879"/>
                </a:lnTo>
                <a:lnTo>
                  <a:pt x="203168" y="264981"/>
                </a:lnTo>
                <a:lnTo>
                  <a:pt x="209740" y="273620"/>
                </a:lnTo>
                <a:lnTo>
                  <a:pt x="214121" y="281285"/>
                </a:lnTo>
                <a:lnTo>
                  <a:pt x="217043" y="288299"/>
                </a:lnTo>
                <a:lnTo>
                  <a:pt x="218990" y="294881"/>
                </a:lnTo>
                <a:lnTo>
                  <a:pt x="222194" y="301173"/>
                </a:lnTo>
                <a:lnTo>
                  <a:pt x="226234" y="307273"/>
                </a:lnTo>
                <a:lnTo>
                  <a:pt x="230833" y="313245"/>
                </a:lnTo>
                <a:lnTo>
                  <a:pt x="236755" y="320084"/>
                </a:lnTo>
                <a:lnTo>
                  <a:pt x="243562" y="327500"/>
                </a:lnTo>
                <a:lnTo>
                  <a:pt x="264255" y="349051"/>
                </a:lnTo>
                <a:lnTo>
                  <a:pt x="282892" y="3680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0"/>
          <p:cNvSpPr/>
          <p:nvPr/>
        </p:nvSpPr>
        <p:spPr>
          <a:xfrm>
            <a:off x="7546657" y="3269922"/>
            <a:ext cx="368619" cy="38711"/>
          </a:xfrm>
          <a:custGeom>
            <a:avLst/>
            <a:gdLst/>
            <a:ahLst/>
            <a:cxnLst/>
            <a:rect l="0" t="0" r="0" b="0"/>
            <a:pathLst>
              <a:path w="368619" h="38711">
                <a:moveTo>
                  <a:pt x="0" y="30490"/>
                </a:moveTo>
                <a:lnTo>
                  <a:pt x="13652" y="35041"/>
                </a:lnTo>
                <a:lnTo>
                  <a:pt x="21484" y="36382"/>
                </a:lnTo>
                <a:lnTo>
                  <a:pt x="30516" y="37275"/>
                </a:lnTo>
                <a:lnTo>
                  <a:pt x="48804" y="38268"/>
                </a:lnTo>
                <a:lnTo>
                  <a:pt x="63283" y="38710"/>
                </a:lnTo>
                <a:lnTo>
                  <a:pt x="77431" y="36922"/>
                </a:lnTo>
                <a:lnTo>
                  <a:pt x="96389" y="33825"/>
                </a:lnTo>
                <a:lnTo>
                  <a:pt x="231659" y="10617"/>
                </a:lnTo>
                <a:lnTo>
                  <a:pt x="284252" y="2608"/>
                </a:lnTo>
                <a:lnTo>
                  <a:pt x="300944" y="472"/>
                </a:lnTo>
                <a:lnTo>
                  <a:pt x="315882" y="0"/>
                </a:lnTo>
                <a:lnTo>
                  <a:pt x="329651" y="639"/>
                </a:lnTo>
                <a:lnTo>
                  <a:pt x="368618" y="47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1"/>
          <p:cNvSpPr/>
          <p:nvPr/>
        </p:nvSpPr>
        <p:spPr>
          <a:xfrm>
            <a:off x="6307997" y="3703320"/>
            <a:ext cx="467136" cy="282893"/>
          </a:xfrm>
          <a:custGeom>
            <a:avLst/>
            <a:gdLst/>
            <a:ahLst/>
            <a:cxnLst/>
            <a:rect l="0" t="0" r="0" b="0"/>
            <a:pathLst>
              <a:path w="467136" h="282893">
                <a:moveTo>
                  <a:pt x="269968" y="0"/>
                </a:moveTo>
                <a:lnTo>
                  <a:pt x="265417" y="4550"/>
                </a:lnTo>
                <a:lnTo>
                  <a:pt x="260643" y="11865"/>
                </a:lnTo>
                <a:lnTo>
                  <a:pt x="255345" y="20513"/>
                </a:lnTo>
                <a:lnTo>
                  <a:pt x="249817" y="27532"/>
                </a:lnTo>
                <a:lnTo>
                  <a:pt x="244184" y="36366"/>
                </a:lnTo>
                <a:lnTo>
                  <a:pt x="241348" y="41389"/>
                </a:lnTo>
                <a:lnTo>
                  <a:pt x="232791" y="50452"/>
                </a:lnTo>
                <a:lnTo>
                  <a:pt x="220418" y="62210"/>
                </a:lnTo>
                <a:lnTo>
                  <a:pt x="205502" y="75763"/>
                </a:lnTo>
                <a:lnTo>
                  <a:pt x="192700" y="86704"/>
                </a:lnTo>
                <a:lnTo>
                  <a:pt x="181309" y="95902"/>
                </a:lnTo>
                <a:lnTo>
                  <a:pt x="146543" y="123030"/>
                </a:lnTo>
                <a:lnTo>
                  <a:pt x="133393" y="133455"/>
                </a:lnTo>
                <a:lnTo>
                  <a:pt x="122720" y="142310"/>
                </a:lnTo>
                <a:lnTo>
                  <a:pt x="113700" y="150118"/>
                </a:lnTo>
                <a:lnTo>
                  <a:pt x="105782" y="157229"/>
                </a:lnTo>
                <a:lnTo>
                  <a:pt x="91903" y="170209"/>
                </a:lnTo>
                <a:lnTo>
                  <a:pt x="85536" y="176338"/>
                </a:lnTo>
                <a:lnTo>
                  <a:pt x="79385" y="181376"/>
                </a:lnTo>
                <a:lnTo>
                  <a:pt x="62580" y="193017"/>
                </a:lnTo>
                <a:lnTo>
                  <a:pt x="54606" y="199451"/>
                </a:lnTo>
                <a:lnTo>
                  <a:pt x="42806" y="208024"/>
                </a:lnTo>
                <a:lnTo>
                  <a:pt x="35659" y="212978"/>
                </a:lnTo>
                <a:lnTo>
                  <a:pt x="22638" y="221022"/>
                </a:lnTo>
                <a:lnTo>
                  <a:pt x="16499" y="224500"/>
                </a:lnTo>
                <a:lnTo>
                  <a:pt x="12406" y="227771"/>
                </a:lnTo>
                <a:lnTo>
                  <a:pt x="9677" y="230905"/>
                </a:lnTo>
                <a:lnTo>
                  <a:pt x="5693" y="236927"/>
                </a:lnTo>
                <a:lnTo>
                  <a:pt x="747" y="242778"/>
                </a:lnTo>
                <a:lnTo>
                  <a:pt x="0" y="244719"/>
                </a:lnTo>
                <a:lnTo>
                  <a:pt x="454" y="246014"/>
                </a:lnTo>
                <a:lnTo>
                  <a:pt x="1710" y="246876"/>
                </a:lnTo>
                <a:lnTo>
                  <a:pt x="5644" y="247835"/>
                </a:lnTo>
                <a:lnTo>
                  <a:pt x="15931" y="248451"/>
                </a:lnTo>
                <a:lnTo>
                  <a:pt x="74887" y="248589"/>
                </a:lnTo>
                <a:lnTo>
                  <a:pt x="91336" y="247641"/>
                </a:lnTo>
                <a:lnTo>
                  <a:pt x="108018" y="246056"/>
                </a:lnTo>
                <a:lnTo>
                  <a:pt x="124854" y="244047"/>
                </a:lnTo>
                <a:lnTo>
                  <a:pt x="138935" y="242708"/>
                </a:lnTo>
                <a:lnTo>
                  <a:pt x="151180" y="241815"/>
                </a:lnTo>
                <a:lnTo>
                  <a:pt x="162201" y="241220"/>
                </a:lnTo>
                <a:lnTo>
                  <a:pt x="182066" y="240559"/>
                </a:lnTo>
                <a:lnTo>
                  <a:pt x="191364" y="240383"/>
                </a:lnTo>
                <a:lnTo>
                  <a:pt x="206135" y="241217"/>
                </a:lnTo>
                <a:lnTo>
                  <a:pt x="245408" y="244685"/>
                </a:lnTo>
                <a:lnTo>
                  <a:pt x="328863" y="253720"/>
                </a:lnTo>
                <a:lnTo>
                  <a:pt x="343521" y="254871"/>
                </a:lnTo>
                <a:lnTo>
                  <a:pt x="366476" y="256151"/>
                </a:lnTo>
                <a:lnTo>
                  <a:pt x="383028" y="256720"/>
                </a:lnTo>
                <a:lnTo>
                  <a:pt x="393918" y="258776"/>
                </a:lnTo>
                <a:lnTo>
                  <a:pt x="406894" y="262053"/>
                </a:lnTo>
                <a:lnTo>
                  <a:pt x="421259" y="266141"/>
                </a:lnTo>
                <a:lnTo>
                  <a:pt x="431789" y="268868"/>
                </a:lnTo>
                <a:lnTo>
                  <a:pt x="439761" y="270685"/>
                </a:lnTo>
                <a:lnTo>
                  <a:pt x="467135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2"/>
          <p:cNvSpPr/>
          <p:nvPr/>
        </p:nvSpPr>
        <p:spPr>
          <a:xfrm>
            <a:off x="6955155" y="3626675"/>
            <a:ext cx="231458" cy="299530"/>
          </a:xfrm>
          <a:custGeom>
            <a:avLst/>
            <a:gdLst/>
            <a:ahLst/>
            <a:cxnLst/>
            <a:rect l="0" t="0" r="0" b="0"/>
            <a:pathLst>
              <a:path w="231458" h="299530">
                <a:moveTo>
                  <a:pt x="0" y="153797"/>
                </a:moveTo>
                <a:lnTo>
                  <a:pt x="4551" y="140145"/>
                </a:lnTo>
                <a:lnTo>
                  <a:pt x="9325" y="130902"/>
                </a:lnTo>
                <a:lnTo>
                  <a:pt x="13670" y="123619"/>
                </a:lnTo>
                <a:lnTo>
                  <a:pt x="15600" y="117207"/>
                </a:lnTo>
                <a:lnTo>
                  <a:pt x="18999" y="111182"/>
                </a:lnTo>
                <a:lnTo>
                  <a:pt x="23683" y="105330"/>
                </a:lnTo>
                <a:lnTo>
                  <a:pt x="28941" y="99554"/>
                </a:lnTo>
                <a:lnTo>
                  <a:pt x="60513" y="67602"/>
                </a:lnTo>
                <a:lnTo>
                  <a:pt x="65107" y="62044"/>
                </a:lnTo>
                <a:lnTo>
                  <a:pt x="70075" y="55481"/>
                </a:lnTo>
                <a:lnTo>
                  <a:pt x="75291" y="48248"/>
                </a:lnTo>
                <a:lnTo>
                  <a:pt x="79721" y="42473"/>
                </a:lnTo>
                <a:lnTo>
                  <a:pt x="83627" y="37671"/>
                </a:lnTo>
                <a:lnTo>
                  <a:pt x="90507" y="29795"/>
                </a:lnTo>
                <a:lnTo>
                  <a:pt x="96740" y="23120"/>
                </a:lnTo>
                <a:lnTo>
                  <a:pt x="100688" y="20007"/>
                </a:lnTo>
                <a:lnTo>
                  <a:pt x="105226" y="16978"/>
                </a:lnTo>
                <a:lnTo>
                  <a:pt x="110155" y="14007"/>
                </a:lnTo>
                <a:lnTo>
                  <a:pt x="115347" y="11074"/>
                </a:lnTo>
                <a:lnTo>
                  <a:pt x="126195" y="5275"/>
                </a:lnTo>
                <a:lnTo>
                  <a:pt x="130803" y="3347"/>
                </a:lnTo>
                <a:lnTo>
                  <a:pt x="134826" y="2062"/>
                </a:lnTo>
                <a:lnTo>
                  <a:pt x="143578" y="0"/>
                </a:lnTo>
                <a:lnTo>
                  <a:pt x="145248" y="783"/>
                </a:lnTo>
                <a:lnTo>
                  <a:pt x="149644" y="4193"/>
                </a:lnTo>
                <a:lnTo>
                  <a:pt x="151198" y="6436"/>
                </a:lnTo>
                <a:lnTo>
                  <a:pt x="152924" y="11468"/>
                </a:lnTo>
                <a:lnTo>
                  <a:pt x="153895" y="19656"/>
                </a:lnTo>
                <a:lnTo>
                  <a:pt x="154984" y="24365"/>
                </a:lnTo>
                <a:lnTo>
                  <a:pt x="156662" y="30361"/>
                </a:lnTo>
                <a:lnTo>
                  <a:pt x="158734" y="37217"/>
                </a:lnTo>
                <a:lnTo>
                  <a:pt x="161067" y="48454"/>
                </a:lnTo>
                <a:lnTo>
                  <a:pt x="166201" y="78721"/>
                </a:lnTo>
                <a:lnTo>
                  <a:pt x="167950" y="91363"/>
                </a:lnTo>
                <a:lnTo>
                  <a:pt x="169117" y="101697"/>
                </a:lnTo>
                <a:lnTo>
                  <a:pt x="169895" y="110491"/>
                </a:lnTo>
                <a:lnTo>
                  <a:pt x="171365" y="119212"/>
                </a:lnTo>
                <a:lnTo>
                  <a:pt x="173299" y="127883"/>
                </a:lnTo>
                <a:lnTo>
                  <a:pt x="183245" y="166882"/>
                </a:lnTo>
                <a:lnTo>
                  <a:pt x="185028" y="176808"/>
                </a:lnTo>
                <a:lnTo>
                  <a:pt x="186217" y="186282"/>
                </a:lnTo>
                <a:lnTo>
                  <a:pt x="187009" y="195457"/>
                </a:lnTo>
                <a:lnTo>
                  <a:pt x="188491" y="203478"/>
                </a:lnTo>
                <a:lnTo>
                  <a:pt x="190430" y="210730"/>
                </a:lnTo>
                <a:lnTo>
                  <a:pt x="200388" y="240608"/>
                </a:lnTo>
                <a:lnTo>
                  <a:pt x="203124" y="246914"/>
                </a:lnTo>
                <a:lnTo>
                  <a:pt x="205900" y="252070"/>
                </a:lnTo>
                <a:lnTo>
                  <a:pt x="211526" y="261291"/>
                </a:lnTo>
                <a:lnTo>
                  <a:pt x="214360" y="266417"/>
                </a:lnTo>
                <a:lnTo>
                  <a:pt x="217201" y="271740"/>
                </a:lnTo>
                <a:lnTo>
                  <a:pt x="220359" y="280193"/>
                </a:lnTo>
                <a:lnTo>
                  <a:pt x="221201" y="283781"/>
                </a:lnTo>
                <a:lnTo>
                  <a:pt x="224677" y="290308"/>
                </a:lnTo>
                <a:lnTo>
                  <a:pt x="231457" y="2995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3"/>
          <p:cNvSpPr/>
          <p:nvPr/>
        </p:nvSpPr>
        <p:spPr>
          <a:xfrm>
            <a:off x="6912292" y="3900487"/>
            <a:ext cx="480061" cy="25718"/>
          </a:xfrm>
          <a:custGeom>
            <a:avLst/>
            <a:gdLst/>
            <a:ahLst/>
            <a:cxnLst/>
            <a:rect l="0" t="0" r="0" b="0"/>
            <a:pathLst>
              <a:path w="480061" h="25718">
                <a:moveTo>
                  <a:pt x="0" y="25717"/>
                </a:moveTo>
                <a:lnTo>
                  <a:pt x="38625" y="25717"/>
                </a:lnTo>
                <a:lnTo>
                  <a:pt x="54326" y="23813"/>
                </a:lnTo>
                <a:lnTo>
                  <a:pt x="102249" y="16616"/>
                </a:lnTo>
                <a:lnTo>
                  <a:pt x="131032" y="13935"/>
                </a:lnTo>
                <a:lnTo>
                  <a:pt x="161649" y="12147"/>
                </a:lnTo>
                <a:lnTo>
                  <a:pt x="193491" y="10956"/>
                </a:lnTo>
                <a:lnTo>
                  <a:pt x="302018" y="9279"/>
                </a:lnTo>
                <a:lnTo>
                  <a:pt x="459452" y="8600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4"/>
          <p:cNvSpPr/>
          <p:nvPr/>
        </p:nvSpPr>
        <p:spPr>
          <a:xfrm>
            <a:off x="2701028" y="2991802"/>
            <a:ext cx="2862110" cy="1088315"/>
          </a:xfrm>
          <a:custGeom>
            <a:avLst/>
            <a:gdLst/>
            <a:ahLst/>
            <a:cxnLst/>
            <a:rect l="0" t="0" r="0" b="0"/>
            <a:pathLst>
              <a:path w="2862110" h="1088315">
                <a:moveTo>
                  <a:pt x="1785247" y="0"/>
                </a:moveTo>
                <a:lnTo>
                  <a:pt x="1744536" y="21308"/>
                </a:lnTo>
                <a:lnTo>
                  <a:pt x="1645232" y="76375"/>
                </a:lnTo>
                <a:lnTo>
                  <a:pt x="1586598" y="110048"/>
                </a:lnTo>
                <a:lnTo>
                  <a:pt x="1526892" y="142356"/>
                </a:lnTo>
                <a:lnTo>
                  <a:pt x="1479567" y="171402"/>
                </a:lnTo>
                <a:lnTo>
                  <a:pt x="1423742" y="202763"/>
                </a:lnTo>
                <a:lnTo>
                  <a:pt x="1382224" y="231528"/>
                </a:lnTo>
                <a:lnTo>
                  <a:pt x="1327589" y="261853"/>
                </a:lnTo>
                <a:lnTo>
                  <a:pt x="1273064" y="292671"/>
                </a:lnTo>
                <a:lnTo>
                  <a:pt x="1225605" y="321443"/>
                </a:lnTo>
                <a:lnTo>
                  <a:pt x="1171921" y="350233"/>
                </a:lnTo>
                <a:lnTo>
                  <a:pt x="1120227" y="379814"/>
                </a:lnTo>
                <a:lnTo>
                  <a:pt x="1045067" y="424852"/>
                </a:lnTo>
                <a:lnTo>
                  <a:pt x="1007968" y="448856"/>
                </a:lnTo>
                <a:lnTo>
                  <a:pt x="963121" y="478435"/>
                </a:lnTo>
                <a:lnTo>
                  <a:pt x="891649" y="523131"/>
                </a:lnTo>
                <a:lnTo>
                  <a:pt x="771179" y="594065"/>
                </a:lnTo>
                <a:lnTo>
                  <a:pt x="724793" y="620308"/>
                </a:lnTo>
                <a:lnTo>
                  <a:pt x="642783" y="670394"/>
                </a:lnTo>
                <a:lnTo>
                  <a:pt x="602163" y="695145"/>
                </a:lnTo>
                <a:lnTo>
                  <a:pt x="547581" y="726558"/>
                </a:lnTo>
                <a:lnTo>
                  <a:pt x="518101" y="747724"/>
                </a:lnTo>
                <a:lnTo>
                  <a:pt x="488728" y="769553"/>
                </a:lnTo>
                <a:lnTo>
                  <a:pt x="431471" y="801745"/>
                </a:lnTo>
                <a:lnTo>
                  <a:pt x="387495" y="828951"/>
                </a:lnTo>
                <a:lnTo>
                  <a:pt x="334861" y="862249"/>
                </a:lnTo>
                <a:lnTo>
                  <a:pt x="282282" y="895150"/>
                </a:lnTo>
                <a:lnTo>
                  <a:pt x="240224" y="927801"/>
                </a:lnTo>
                <a:lnTo>
                  <a:pt x="189226" y="958949"/>
                </a:lnTo>
                <a:lnTo>
                  <a:pt x="135417" y="992802"/>
                </a:lnTo>
                <a:lnTo>
                  <a:pt x="90645" y="1026777"/>
                </a:lnTo>
                <a:lnTo>
                  <a:pt x="69192" y="1047509"/>
                </a:lnTo>
                <a:lnTo>
                  <a:pt x="66853" y="1050764"/>
                </a:lnTo>
                <a:lnTo>
                  <a:pt x="64253" y="1056921"/>
                </a:lnTo>
                <a:lnTo>
                  <a:pt x="62608" y="1058944"/>
                </a:lnTo>
                <a:lnTo>
                  <a:pt x="60558" y="1060293"/>
                </a:lnTo>
                <a:lnTo>
                  <a:pt x="58239" y="1061192"/>
                </a:lnTo>
                <a:lnTo>
                  <a:pt x="56693" y="1062744"/>
                </a:lnTo>
                <a:lnTo>
                  <a:pt x="55663" y="1064731"/>
                </a:lnTo>
                <a:lnTo>
                  <a:pt x="54976" y="1067008"/>
                </a:lnTo>
                <a:lnTo>
                  <a:pt x="55470" y="1069479"/>
                </a:lnTo>
                <a:lnTo>
                  <a:pt x="58559" y="1074764"/>
                </a:lnTo>
                <a:lnTo>
                  <a:pt x="60717" y="1075602"/>
                </a:lnTo>
                <a:lnTo>
                  <a:pt x="63108" y="1075208"/>
                </a:lnTo>
                <a:lnTo>
                  <a:pt x="65654" y="1073993"/>
                </a:lnTo>
                <a:lnTo>
                  <a:pt x="71023" y="1072643"/>
                </a:lnTo>
                <a:lnTo>
                  <a:pt x="73788" y="1072282"/>
                </a:lnTo>
                <a:lnTo>
                  <a:pt x="91333" y="1062674"/>
                </a:lnTo>
                <a:lnTo>
                  <a:pt x="119179" y="1034110"/>
                </a:lnTo>
                <a:lnTo>
                  <a:pt x="145612" y="1008879"/>
                </a:lnTo>
                <a:lnTo>
                  <a:pt x="174505" y="983696"/>
                </a:lnTo>
                <a:lnTo>
                  <a:pt x="446544" y="762493"/>
                </a:lnTo>
                <a:lnTo>
                  <a:pt x="491133" y="728776"/>
                </a:lnTo>
                <a:lnTo>
                  <a:pt x="542382" y="692518"/>
                </a:lnTo>
                <a:lnTo>
                  <a:pt x="625485" y="635128"/>
                </a:lnTo>
                <a:lnTo>
                  <a:pt x="661552" y="611061"/>
                </a:lnTo>
                <a:lnTo>
                  <a:pt x="941678" y="430553"/>
                </a:lnTo>
                <a:lnTo>
                  <a:pt x="1047151" y="364941"/>
                </a:lnTo>
                <a:lnTo>
                  <a:pt x="1093349" y="336504"/>
                </a:lnTo>
                <a:lnTo>
                  <a:pt x="1316438" y="209161"/>
                </a:lnTo>
                <a:lnTo>
                  <a:pt x="1410650" y="158705"/>
                </a:lnTo>
                <a:lnTo>
                  <a:pt x="1479512" y="125682"/>
                </a:lnTo>
                <a:lnTo>
                  <a:pt x="1557378" y="94691"/>
                </a:lnTo>
                <a:lnTo>
                  <a:pt x="1590869" y="80899"/>
                </a:lnTo>
                <a:lnTo>
                  <a:pt x="1595654" y="79650"/>
                </a:lnTo>
                <a:lnTo>
                  <a:pt x="1597892" y="79770"/>
                </a:lnTo>
                <a:lnTo>
                  <a:pt x="1598431" y="80803"/>
                </a:lnTo>
                <a:lnTo>
                  <a:pt x="1597838" y="82444"/>
                </a:lnTo>
                <a:lnTo>
                  <a:pt x="1577443" y="104750"/>
                </a:lnTo>
                <a:lnTo>
                  <a:pt x="1566207" y="111008"/>
                </a:lnTo>
                <a:lnTo>
                  <a:pt x="1503883" y="144299"/>
                </a:lnTo>
                <a:lnTo>
                  <a:pt x="1458947" y="173143"/>
                </a:lnTo>
                <a:lnTo>
                  <a:pt x="1413664" y="201524"/>
                </a:lnTo>
                <a:lnTo>
                  <a:pt x="1354067" y="233819"/>
                </a:lnTo>
                <a:lnTo>
                  <a:pt x="1312623" y="257272"/>
                </a:lnTo>
                <a:lnTo>
                  <a:pt x="1104784" y="373015"/>
                </a:lnTo>
                <a:lnTo>
                  <a:pt x="1052133" y="404210"/>
                </a:lnTo>
                <a:lnTo>
                  <a:pt x="1003830" y="435044"/>
                </a:lnTo>
                <a:lnTo>
                  <a:pt x="955863" y="462277"/>
                </a:lnTo>
                <a:lnTo>
                  <a:pt x="899424" y="494064"/>
                </a:lnTo>
                <a:lnTo>
                  <a:pt x="539572" y="694045"/>
                </a:lnTo>
                <a:lnTo>
                  <a:pt x="485459" y="726026"/>
                </a:lnTo>
                <a:lnTo>
                  <a:pt x="432559" y="759892"/>
                </a:lnTo>
                <a:lnTo>
                  <a:pt x="380870" y="789759"/>
                </a:lnTo>
                <a:lnTo>
                  <a:pt x="333724" y="819189"/>
                </a:lnTo>
                <a:lnTo>
                  <a:pt x="242533" y="876694"/>
                </a:lnTo>
                <a:lnTo>
                  <a:pt x="186522" y="910213"/>
                </a:lnTo>
                <a:lnTo>
                  <a:pt x="113835" y="955387"/>
                </a:lnTo>
                <a:lnTo>
                  <a:pt x="60252" y="986190"/>
                </a:lnTo>
                <a:lnTo>
                  <a:pt x="6642" y="1015702"/>
                </a:lnTo>
                <a:lnTo>
                  <a:pt x="2293" y="1017177"/>
                </a:lnTo>
                <a:lnTo>
                  <a:pt x="346" y="1019113"/>
                </a:lnTo>
                <a:lnTo>
                  <a:pt x="0" y="1021356"/>
                </a:lnTo>
                <a:lnTo>
                  <a:pt x="722" y="1023804"/>
                </a:lnTo>
                <a:lnTo>
                  <a:pt x="2156" y="1025436"/>
                </a:lnTo>
                <a:lnTo>
                  <a:pt x="4065" y="1026524"/>
                </a:lnTo>
                <a:lnTo>
                  <a:pt x="9421" y="1028270"/>
                </a:lnTo>
                <a:lnTo>
                  <a:pt x="14899" y="1033124"/>
                </a:lnTo>
                <a:lnTo>
                  <a:pt x="18275" y="1034506"/>
                </a:lnTo>
                <a:lnTo>
                  <a:pt x="32128" y="1036453"/>
                </a:lnTo>
                <a:lnTo>
                  <a:pt x="42787" y="1036909"/>
                </a:lnTo>
                <a:lnTo>
                  <a:pt x="105547" y="1028521"/>
                </a:lnTo>
                <a:lnTo>
                  <a:pt x="168016" y="1016870"/>
                </a:lnTo>
                <a:lnTo>
                  <a:pt x="258454" y="1004977"/>
                </a:lnTo>
                <a:lnTo>
                  <a:pt x="343750" y="1003245"/>
                </a:lnTo>
                <a:lnTo>
                  <a:pt x="540920" y="1003017"/>
                </a:lnTo>
                <a:lnTo>
                  <a:pt x="620708" y="1000458"/>
                </a:lnTo>
                <a:lnTo>
                  <a:pt x="708556" y="997098"/>
                </a:lnTo>
                <a:lnTo>
                  <a:pt x="867302" y="994764"/>
                </a:lnTo>
                <a:lnTo>
                  <a:pt x="1115423" y="994419"/>
                </a:lnTo>
                <a:lnTo>
                  <a:pt x="1195447" y="996954"/>
                </a:lnTo>
                <a:lnTo>
                  <a:pt x="1243457" y="998964"/>
                </a:lnTo>
                <a:lnTo>
                  <a:pt x="1350141" y="1001196"/>
                </a:lnTo>
                <a:lnTo>
                  <a:pt x="1666635" y="1002952"/>
                </a:lnTo>
                <a:lnTo>
                  <a:pt x="1748601" y="1009764"/>
                </a:lnTo>
                <a:lnTo>
                  <a:pt x="1810901" y="1008484"/>
                </a:lnTo>
                <a:lnTo>
                  <a:pt x="1883970" y="1004613"/>
                </a:lnTo>
                <a:lnTo>
                  <a:pt x="1951996" y="1003707"/>
                </a:lnTo>
                <a:lnTo>
                  <a:pt x="2106055" y="1003305"/>
                </a:lnTo>
                <a:lnTo>
                  <a:pt x="2239931" y="1005666"/>
                </a:lnTo>
                <a:lnTo>
                  <a:pt x="2399994" y="1010392"/>
                </a:lnTo>
                <a:lnTo>
                  <a:pt x="2659276" y="1011453"/>
                </a:lnTo>
                <a:lnTo>
                  <a:pt x="2745787" y="1016076"/>
                </a:lnTo>
                <a:lnTo>
                  <a:pt x="2833108" y="1019772"/>
                </a:lnTo>
                <a:lnTo>
                  <a:pt x="2862109" y="1020096"/>
                </a:lnTo>
                <a:lnTo>
                  <a:pt x="2861295" y="1021059"/>
                </a:lnTo>
                <a:lnTo>
                  <a:pt x="2855310" y="1024669"/>
                </a:lnTo>
                <a:lnTo>
                  <a:pt x="2841220" y="1026908"/>
                </a:lnTo>
                <a:lnTo>
                  <a:pt x="2756541" y="1034522"/>
                </a:lnTo>
                <a:lnTo>
                  <a:pt x="2675440" y="1037165"/>
                </a:lnTo>
                <a:lnTo>
                  <a:pt x="2590049" y="1039799"/>
                </a:lnTo>
                <a:lnTo>
                  <a:pt x="2519642" y="1046594"/>
                </a:lnTo>
                <a:lnTo>
                  <a:pt x="2441805" y="1052872"/>
                </a:lnTo>
                <a:lnTo>
                  <a:pt x="2347548" y="1060004"/>
                </a:lnTo>
                <a:lnTo>
                  <a:pt x="2261767" y="1062597"/>
                </a:lnTo>
                <a:lnTo>
                  <a:pt x="2173201" y="1072263"/>
                </a:lnTo>
                <a:lnTo>
                  <a:pt x="2098640" y="1076636"/>
                </a:lnTo>
                <a:lnTo>
                  <a:pt x="1911019" y="1080051"/>
                </a:lnTo>
                <a:lnTo>
                  <a:pt x="1802404" y="1085719"/>
                </a:lnTo>
                <a:lnTo>
                  <a:pt x="1674654" y="1087822"/>
                </a:lnTo>
                <a:lnTo>
                  <a:pt x="1588457" y="1088314"/>
                </a:lnTo>
                <a:lnTo>
                  <a:pt x="1505112" y="1084041"/>
                </a:lnTo>
                <a:lnTo>
                  <a:pt x="1318280" y="1076741"/>
                </a:lnTo>
                <a:lnTo>
                  <a:pt x="1189792" y="1073097"/>
                </a:lnTo>
                <a:lnTo>
                  <a:pt x="455091" y="1071563"/>
                </a:lnTo>
                <a:lnTo>
                  <a:pt x="380969" y="1064778"/>
                </a:lnTo>
                <a:lnTo>
                  <a:pt x="294796" y="1056382"/>
                </a:lnTo>
                <a:lnTo>
                  <a:pt x="211470" y="1045943"/>
                </a:lnTo>
                <a:lnTo>
                  <a:pt x="124015" y="1038603"/>
                </a:lnTo>
                <a:lnTo>
                  <a:pt x="55763" y="1038488"/>
                </a:lnTo>
                <a:lnTo>
                  <a:pt x="27884" y="10458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5"/>
          <p:cNvSpPr/>
          <p:nvPr/>
        </p:nvSpPr>
        <p:spPr>
          <a:xfrm>
            <a:off x="2768236" y="4106227"/>
            <a:ext cx="2566717" cy="1242863"/>
          </a:xfrm>
          <a:custGeom>
            <a:avLst/>
            <a:gdLst/>
            <a:ahLst/>
            <a:cxnLst/>
            <a:rect l="0" t="0" r="0" b="0"/>
            <a:pathLst>
              <a:path w="2566717" h="1242863">
                <a:moveTo>
                  <a:pt x="2549571" y="85725"/>
                </a:moveTo>
                <a:lnTo>
                  <a:pt x="2478561" y="94456"/>
                </a:lnTo>
                <a:lnTo>
                  <a:pt x="2399685" y="101574"/>
                </a:lnTo>
                <a:lnTo>
                  <a:pt x="2246597" y="102614"/>
                </a:lnTo>
                <a:lnTo>
                  <a:pt x="1939417" y="102867"/>
                </a:lnTo>
                <a:lnTo>
                  <a:pt x="1872321" y="98319"/>
                </a:lnTo>
                <a:lnTo>
                  <a:pt x="1792958" y="96085"/>
                </a:lnTo>
                <a:lnTo>
                  <a:pt x="1745125" y="95489"/>
                </a:lnTo>
                <a:lnTo>
                  <a:pt x="1671657" y="92287"/>
                </a:lnTo>
                <a:lnTo>
                  <a:pt x="1613605" y="88642"/>
                </a:lnTo>
                <a:lnTo>
                  <a:pt x="1413374" y="81559"/>
                </a:lnTo>
                <a:lnTo>
                  <a:pt x="1339109" y="76571"/>
                </a:lnTo>
                <a:lnTo>
                  <a:pt x="1281021" y="72131"/>
                </a:lnTo>
                <a:lnTo>
                  <a:pt x="1201228" y="70159"/>
                </a:lnTo>
                <a:lnTo>
                  <a:pt x="1119880" y="69048"/>
                </a:lnTo>
                <a:lnTo>
                  <a:pt x="1054363" y="63708"/>
                </a:lnTo>
                <a:lnTo>
                  <a:pt x="985874" y="56890"/>
                </a:lnTo>
                <a:lnTo>
                  <a:pt x="913514" y="52099"/>
                </a:lnTo>
                <a:lnTo>
                  <a:pt x="785831" y="44970"/>
                </a:lnTo>
                <a:lnTo>
                  <a:pt x="705997" y="37249"/>
                </a:lnTo>
                <a:lnTo>
                  <a:pt x="627850" y="34463"/>
                </a:lnTo>
                <a:lnTo>
                  <a:pt x="556502" y="31802"/>
                </a:lnTo>
                <a:lnTo>
                  <a:pt x="461384" y="27520"/>
                </a:lnTo>
                <a:lnTo>
                  <a:pt x="385442" y="26074"/>
                </a:lnTo>
                <a:lnTo>
                  <a:pt x="334564" y="24836"/>
                </a:lnTo>
                <a:lnTo>
                  <a:pt x="318618" y="21198"/>
                </a:lnTo>
                <a:lnTo>
                  <a:pt x="244321" y="22897"/>
                </a:lnTo>
                <a:lnTo>
                  <a:pt x="170092" y="25161"/>
                </a:lnTo>
                <a:lnTo>
                  <a:pt x="141365" y="26505"/>
                </a:lnTo>
                <a:lnTo>
                  <a:pt x="94300" y="33751"/>
                </a:lnTo>
                <a:lnTo>
                  <a:pt x="86906" y="33931"/>
                </a:lnTo>
                <a:lnTo>
                  <a:pt x="71071" y="39211"/>
                </a:lnTo>
                <a:lnTo>
                  <a:pt x="51171" y="50353"/>
                </a:lnTo>
                <a:lnTo>
                  <a:pt x="27803" y="65580"/>
                </a:lnTo>
                <a:lnTo>
                  <a:pt x="25430" y="68485"/>
                </a:lnTo>
                <a:lnTo>
                  <a:pt x="23848" y="71374"/>
                </a:lnTo>
                <a:lnTo>
                  <a:pt x="21840" y="73300"/>
                </a:lnTo>
                <a:lnTo>
                  <a:pt x="19550" y="74585"/>
                </a:lnTo>
                <a:lnTo>
                  <a:pt x="17070" y="75441"/>
                </a:lnTo>
                <a:lnTo>
                  <a:pt x="15417" y="76964"/>
                </a:lnTo>
                <a:lnTo>
                  <a:pt x="14315" y="78932"/>
                </a:lnTo>
                <a:lnTo>
                  <a:pt x="13580" y="81196"/>
                </a:lnTo>
                <a:lnTo>
                  <a:pt x="14043" y="84611"/>
                </a:lnTo>
                <a:lnTo>
                  <a:pt x="17097" y="93485"/>
                </a:lnTo>
                <a:lnTo>
                  <a:pt x="21630" y="101239"/>
                </a:lnTo>
                <a:lnTo>
                  <a:pt x="24172" y="104640"/>
                </a:lnTo>
                <a:lnTo>
                  <a:pt x="41402" y="118529"/>
                </a:lnTo>
                <a:lnTo>
                  <a:pt x="111720" y="158949"/>
                </a:lnTo>
                <a:lnTo>
                  <a:pt x="188273" y="194216"/>
                </a:lnTo>
                <a:lnTo>
                  <a:pt x="255161" y="221211"/>
                </a:lnTo>
                <a:lnTo>
                  <a:pt x="325743" y="255726"/>
                </a:lnTo>
                <a:lnTo>
                  <a:pt x="423598" y="306699"/>
                </a:lnTo>
                <a:lnTo>
                  <a:pt x="512810" y="354928"/>
                </a:lnTo>
                <a:lnTo>
                  <a:pt x="662691" y="439607"/>
                </a:lnTo>
                <a:lnTo>
                  <a:pt x="719014" y="471567"/>
                </a:lnTo>
                <a:lnTo>
                  <a:pt x="767616" y="496923"/>
                </a:lnTo>
                <a:lnTo>
                  <a:pt x="820966" y="526607"/>
                </a:lnTo>
                <a:lnTo>
                  <a:pt x="891852" y="565290"/>
                </a:lnTo>
                <a:lnTo>
                  <a:pt x="1059460" y="647656"/>
                </a:lnTo>
                <a:lnTo>
                  <a:pt x="1330351" y="771928"/>
                </a:lnTo>
                <a:lnTo>
                  <a:pt x="1383380" y="797512"/>
                </a:lnTo>
                <a:lnTo>
                  <a:pt x="1428258" y="820282"/>
                </a:lnTo>
                <a:lnTo>
                  <a:pt x="1503522" y="858917"/>
                </a:lnTo>
                <a:lnTo>
                  <a:pt x="1654851" y="930005"/>
                </a:lnTo>
                <a:lnTo>
                  <a:pt x="1746153" y="974358"/>
                </a:lnTo>
                <a:lnTo>
                  <a:pt x="1909576" y="1051906"/>
                </a:lnTo>
                <a:lnTo>
                  <a:pt x="1994887" y="1094276"/>
                </a:lnTo>
                <a:lnTo>
                  <a:pt x="2053158" y="1125519"/>
                </a:lnTo>
                <a:lnTo>
                  <a:pt x="2131575" y="1162789"/>
                </a:lnTo>
                <a:lnTo>
                  <a:pt x="2209009" y="1200383"/>
                </a:lnTo>
                <a:lnTo>
                  <a:pt x="2287545" y="1239161"/>
                </a:lnTo>
                <a:lnTo>
                  <a:pt x="2294368" y="1241301"/>
                </a:lnTo>
                <a:lnTo>
                  <a:pt x="2304604" y="1242675"/>
                </a:lnTo>
                <a:lnTo>
                  <a:pt x="2304344" y="1242787"/>
                </a:lnTo>
                <a:lnTo>
                  <a:pt x="2303219" y="1242862"/>
                </a:lnTo>
                <a:lnTo>
                  <a:pt x="2302469" y="1241960"/>
                </a:lnTo>
                <a:lnTo>
                  <a:pt x="2301635" y="1238417"/>
                </a:lnTo>
                <a:lnTo>
                  <a:pt x="2298725" y="1233668"/>
                </a:lnTo>
                <a:lnTo>
                  <a:pt x="2296615" y="1231067"/>
                </a:lnTo>
                <a:lnTo>
                  <a:pt x="2264610" y="1208703"/>
                </a:lnTo>
                <a:lnTo>
                  <a:pt x="2216105" y="1174535"/>
                </a:lnTo>
                <a:lnTo>
                  <a:pt x="2157607" y="1140250"/>
                </a:lnTo>
                <a:lnTo>
                  <a:pt x="2103211" y="1112753"/>
                </a:lnTo>
                <a:lnTo>
                  <a:pt x="2024742" y="1082156"/>
                </a:lnTo>
                <a:lnTo>
                  <a:pt x="1971011" y="1056847"/>
                </a:lnTo>
                <a:lnTo>
                  <a:pt x="1899031" y="1034366"/>
                </a:lnTo>
                <a:lnTo>
                  <a:pt x="1821130" y="1003352"/>
                </a:lnTo>
                <a:lnTo>
                  <a:pt x="1743785" y="972551"/>
                </a:lnTo>
                <a:lnTo>
                  <a:pt x="1633752" y="931077"/>
                </a:lnTo>
                <a:lnTo>
                  <a:pt x="1563101" y="903149"/>
                </a:lnTo>
                <a:lnTo>
                  <a:pt x="1504597" y="884397"/>
                </a:lnTo>
                <a:lnTo>
                  <a:pt x="1444423" y="861060"/>
                </a:lnTo>
                <a:lnTo>
                  <a:pt x="1366879" y="827511"/>
                </a:lnTo>
                <a:lnTo>
                  <a:pt x="1170686" y="735318"/>
                </a:lnTo>
                <a:lnTo>
                  <a:pt x="1098766" y="698884"/>
                </a:lnTo>
                <a:lnTo>
                  <a:pt x="1025906" y="660974"/>
                </a:lnTo>
                <a:lnTo>
                  <a:pt x="964665" y="625969"/>
                </a:lnTo>
                <a:lnTo>
                  <a:pt x="867412" y="570571"/>
                </a:lnTo>
                <a:lnTo>
                  <a:pt x="582316" y="393846"/>
                </a:lnTo>
                <a:lnTo>
                  <a:pt x="552267" y="374006"/>
                </a:lnTo>
                <a:lnTo>
                  <a:pt x="488400" y="329103"/>
                </a:lnTo>
                <a:lnTo>
                  <a:pt x="327058" y="211420"/>
                </a:lnTo>
                <a:lnTo>
                  <a:pt x="283850" y="183499"/>
                </a:lnTo>
                <a:lnTo>
                  <a:pt x="235754" y="153945"/>
                </a:lnTo>
                <a:lnTo>
                  <a:pt x="173097" y="117792"/>
                </a:lnTo>
                <a:lnTo>
                  <a:pt x="97928" y="81222"/>
                </a:lnTo>
                <a:lnTo>
                  <a:pt x="40930" y="62288"/>
                </a:lnTo>
                <a:lnTo>
                  <a:pt x="32539" y="60069"/>
                </a:lnTo>
                <a:lnTo>
                  <a:pt x="14171" y="53423"/>
                </a:lnTo>
                <a:lnTo>
                  <a:pt x="0" y="51697"/>
                </a:lnTo>
                <a:lnTo>
                  <a:pt x="227" y="51609"/>
                </a:lnTo>
                <a:lnTo>
                  <a:pt x="1331" y="51552"/>
                </a:lnTo>
                <a:lnTo>
                  <a:pt x="3019" y="52465"/>
                </a:lnTo>
                <a:lnTo>
                  <a:pt x="7435" y="56021"/>
                </a:lnTo>
                <a:lnTo>
                  <a:pt x="10899" y="57350"/>
                </a:lnTo>
                <a:lnTo>
                  <a:pt x="64470" y="65666"/>
                </a:lnTo>
                <a:lnTo>
                  <a:pt x="211070" y="72747"/>
                </a:lnTo>
                <a:lnTo>
                  <a:pt x="288338" y="80398"/>
                </a:lnTo>
                <a:lnTo>
                  <a:pt x="329612" y="82174"/>
                </a:lnTo>
                <a:lnTo>
                  <a:pt x="449133" y="84147"/>
                </a:lnTo>
                <a:lnTo>
                  <a:pt x="908445" y="78206"/>
                </a:lnTo>
                <a:lnTo>
                  <a:pt x="991189" y="75081"/>
                </a:lnTo>
                <a:lnTo>
                  <a:pt x="1063525" y="70517"/>
                </a:lnTo>
                <a:lnTo>
                  <a:pt x="1141733" y="63545"/>
                </a:lnTo>
                <a:lnTo>
                  <a:pt x="1207133" y="60103"/>
                </a:lnTo>
                <a:lnTo>
                  <a:pt x="1268738" y="54427"/>
                </a:lnTo>
                <a:lnTo>
                  <a:pt x="1330171" y="52321"/>
                </a:lnTo>
                <a:lnTo>
                  <a:pt x="1512721" y="50561"/>
                </a:lnTo>
                <a:lnTo>
                  <a:pt x="1798974" y="39514"/>
                </a:lnTo>
                <a:lnTo>
                  <a:pt x="1847243" y="36820"/>
                </a:lnTo>
                <a:lnTo>
                  <a:pt x="2147310" y="15035"/>
                </a:lnTo>
                <a:lnTo>
                  <a:pt x="2274173" y="9535"/>
                </a:lnTo>
                <a:lnTo>
                  <a:pt x="2349544" y="3248"/>
                </a:lnTo>
                <a:lnTo>
                  <a:pt x="2415621" y="642"/>
                </a:lnTo>
                <a:lnTo>
                  <a:pt x="256671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6"/>
          <p:cNvSpPr/>
          <p:nvPr/>
        </p:nvSpPr>
        <p:spPr>
          <a:xfrm>
            <a:off x="6108513" y="4251960"/>
            <a:ext cx="418018" cy="377049"/>
          </a:xfrm>
          <a:custGeom>
            <a:avLst/>
            <a:gdLst/>
            <a:ahLst/>
            <a:cxnLst/>
            <a:rect l="0" t="0" r="0" b="0"/>
            <a:pathLst>
              <a:path w="418018" h="377049">
                <a:moveTo>
                  <a:pt x="340864" y="0"/>
                </a:moveTo>
                <a:lnTo>
                  <a:pt x="328129" y="6844"/>
                </a:lnTo>
                <a:lnTo>
                  <a:pt x="315453" y="17368"/>
                </a:lnTo>
                <a:lnTo>
                  <a:pt x="312493" y="20150"/>
                </a:lnTo>
                <a:lnTo>
                  <a:pt x="310520" y="22959"/>
                </a:lnTo>
                <a:lnTo>
                  <a:pt x="308328" y="28619"/>
                </a:lnTo>
                <a:lnTo>
                  <a:pt x="305838" y="31461"/>
                </a:lnTo>
                <a:lnTo>
                  <a:pt x="297992" y="37160"/>
                </a:lnTo>
                <a:lnTo>
                  <a:pt x="285615" y="47948"/>
                </a:lnTo>
                <a:lnTo>
                  <a:pt x="278314" y="54825"/>
                </a:lnTo>
                <a:lnTo>
                  <a:pt x="270589" y="63220"/>
                </a:lnTo>
                <a:lnTo>
                  <a:pt x="262581" y="72626"/>
                </a:lnTo>
                <a:lnTo>
                  <a:pt x="254386" y="82707"/>
                </a:lnTo>
                <a:lnTo>
                  <a:pt x="247017" y="90381"/>
                </a:lnTo>
                <a:lnTo>
                  <a:pt x="240199" y="96448"/>
                </a:lnTo>
                <a:lnTo>
                  <a:pt x="227544" y="106684"/>
                </a:lnTo>
                <a:lnTo>
                  <a:pt x="215570" y="117582"/>
                </a:lnTo>
                <a:lnTo>
                  <a:pt x="198118" y="134428"/>
                </a:lnTo>
                <a:lnTo>
                  <a:pt x="112474" y="219819"/>
                </a:lnTo>
                <a:lnTo>
                  <a:pt x="103467" y="231364"/>
                </a:lnTo>
                <a:lnTo>
                  <a:pt x="99732" y="237110"/>
                </a:lnTo>
                <a:lnTo>
                  <a:pt x="93432" y="243798"/>
                </a:lnTo>
                <a:lnTo>
                  <a:pt x="85422" y="251115"/>
                </a:lnTo>
                <a:lnTo>
                  <a:pt x="69219" y="264959"/>
                </a:lnTo>
                <a:lnTo>
                  <a:pt x="58843" y="274286"/>
                </a:lnTo>
                <a:lnTo>
                  <a:pt x="51885" y="281918"/>
                </a:lnTo>
                <a:lnTo>
                  <a:pt x="43436" y="291768"/>
                </a:lnTo>
                <a:lnTo>
                  <a:pt x="33994" y="303096"/>
                </a:lnTo>
                <a:lnTo>
                  <a:pt x="26747" y="312554"/>
                </a:lnTo>
                <a:lnTo>
                  <a:pt x="20962" y="320765"/>
                </a:lnTo>
                <a:lnTo>
                  <a:pt x="16154" y="328142"/>
                </a:lnTo>
                <a:lnTo>
                  <a:pt x="11996" y="335919"/>
                </a:lnTo>
                <a:lnTo>
                  <a:pt x="8271" y="343961"/>
                </a:lnTo>
                <a:lnTo>
                  <a:pt x="0" y="363747"/>
                </a:lnTo>
                <a:lnTo>
                  <a:pt x="274" y="366323"/>
                </a:lnTo>
                <a:lnTo>
                  <a:pt x="1409" y="368993"/>
                </a:lnTo>
                <a:lnTo>
                  <a:pt x="3118" y="371725"/>
                </a:lnTo>
                <a:lnTo>
                  <a:pt x="5210" y="373546"/>
                </a:lnTo>
                <a:lnTo>
                  <a:pt x="7557" y="374761"/>
                </a:lnTo>
                <a:lnTo>
                  <a:pt x="12705" y="376110"/>
                </a:lnTo>
                <a:lnTo>
                  <a:pt x="24768" y="376870"/>
                </a:lnTo>
                <a:lnTo>
                  <a:pt x="44802" y="377048"/>
                </a:lnTo>
                <a:lnTo>
                  <a:pt x="54907" y="376143"/>
                </a:lnTo>
                <a:lnTo>
                  <a:pt x="64501" y="374587"/>
                </a:lnTo>
                <a:lnTo>
                  <a:pt x="73754" y="372597"/>
                </a:lnTo>
                <a:lnTo>
                  <a:pt x="81828" y="371270"/>
                </a:lnTo>
                <a:lnTo>
                  <a:pt x="89116" y="370386"/>
                </a:lnTo>
                <a:lnTo>
                  <a:pt x="95879" y="369797"/>
                </a:lnTo>
                <a:lnTo>
                  <a:pt x="106103" y="368451"/>
                </a:lnTo>
                <a:lnTo>
                  <a:pt x="132704" y="364415"/>
                </a:lnTo>
                <a:lnTo>
                  <a:pt x="144941" y="362959"/>
                </a:lnTo>
                <a:lnTo>
                  <a:pt x="155956" y="361987"/>
                </a:lnTo>
                <a:lnTo>
                  <a:pt x="166157" y="361340"/>
                </a:lnTo>
                <a:lnTo>
                  <a:pt x="185111" y="360620"/>
                </a:lnTo>
                <a:lnTo>
                  <a:pt x="194167" y="360429"/>
                </a:lnTo>
                <a:lnTo>
                  <a:pt x="207823" y="359348"/>
                </a:lnTo>
                <a:lnTo>
                  <a:pt x="243317" y="355607"/>
                </a:lnTo>
                <a:lnTo>
                  <a:pt x="263450" y="355182"/>
                </a:lnTo>
                <a:lnTo>
                  <a:pt x="284492" y="355850"/>
                </a:lnTo>
                <a:lnTo>
                  <a:pt x="323430" y="358180"/>
                </a:lnTo>
                <a:lnTo>
                  <a:pt x="350260" y="359216"/>
                </a:lnTo>
                <a:lnTo>
                  <a:pt x="387730" y="359972"/>
                </a:lnTo>
                <a:lnTo>
                  <a:pt x="418017" y="3600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57"/>
          <p:cNvSpPr/>
          <p:nvPr/>
        </p:nvSpPr>
        <p:spPr>
          <a:xfrm>
            <a:off x="6629688" y="4269166"/>
            <a:ext cx="316895" cy="325542"/>
          </a:xfrm>
          <a:custGeom>
            <a:avLst/>
            <a:gdLst/>
            <a:ahLst/>
            <a:cxnLst/>
            <a:rect l="0" t="0" r="0" b="0"/>
            <a:pathLst>
              <a:path w="316895" h="325542">
                <a:moveTo>
                  <a:pt x="316894" y="17084"/>
                </a:moveTo>
                <a:lnTo>
                  <a:pt x="303242" y="7982"/>
                </a:lnTo>
                <a:lnTo>
                  <a:pt x="297315" y="5301"/>
                </a:lnTo>
                <a:lnTo>
                  <a:pt x="291459" y="3513"/>
                </a:lnTo>
                <a:lnTo>
                  <a:pt x="285650" y="2322"/>
                </a:lnTo>
                <a:lnTo>
                  <a:pt x="276655" y="998"/>
                </a:lnTo>
                <a:lnTo>
                  <a:pt x="272924" y="645"/>
                </a:lnTo>
                <a:lnTo>
                  <a:pt x="266625" y="409"/>
                </a:lnTo>
                <a:lnTo>
                  <a:pt x="234221" y="32"/>
                </a:lnTo>
                <a:lnTo>
                  <a:pt x="227489" y="0"/>
                </a:lnTo>
                <a:lnTo>
                  <a:pt x="222048" y="933"/>
                </a:lnTo>
                <a:lnTo>
                  <a:pt x="213463" y="4508"/>
                </a:lnTo>
                <a:lnTo>
                  <a:pt x="207934" y="6795"/>
                </a:lnTo>
                <a:lnTo>
                  <a:pt x="201392" y="9272"/>
                </a:lnTo>
                <a:lnTo>
                  <a:pt x="194173" y="11876"/>
                </a:lnTo>
                <a:lnTo>
                  <a:pt x="185551" y="14564"/>
                </a:lnTo>
                <a:lnTo>
                  <a:pt x="165809" y="20091"/>
                </a:lnTo>
                <a:lnTo>
                  <a:pt x="157116" y="23851"/>
                </a:lnTo>
                <a:lnTo>
                  <a:pt x="149416" y="28263"/>
                </a:lnTo>
                <a:lnTo>
                  <a:pt x="142376" y="33109"/>
                </a:lnTo>
                <a:lnTo>
                  <a:pt x="135779" y="37292"/>
                </a:lnTo>
                <a:lnTo>
                  <a:pt x="129476" y="41034"/>
                </a:lnTo>
                <a:lnTo>
                  <a:pt x="123368" y="44480"/>
                </a:lnTo>
                <a:lnTo>
                  <a:pt x="117392" y="48683"/>
                </a:lnTo>
                <a:lnTo>
                  <a:pt x="111503" y="53390"/>
                </a:lnTo>
                <a:lnTo>
                  <a:pt x="105672" y="58433"/>
                </a:lnTo>
                <a:lnTo>
                  <a:pt x="99879" y="63700"/>
                </a:lnTo>
                <a:lnTo>
                  <a:pt x="88363" y="74632"/>
                </a:lnTo>
                <a:lnTo>
                  <a:pt x="54010" y="108559"/>
                </a:lnTo>
                <a:lnTo>
                  <a:pt x="49246" y="115214"/>
                </a:lnTo>
                <a:lnTo>
                  <a:pt x="45117" y="122509"/>
                </a:lnTo>
                <a:lnTo>
                  <a:pt x="27095" y="159300"/>
                </a:lnTo>
                <a:lnTo>
                  <a:pt x="21778" y="169044"/>
                </a:lnTo>
                <a:lnTo>
                  <a:pt x="16328" y="178398"/>
                </a:lnTo>
                <a:lnTo>
                  <a:pt x="10788" y="187491"/>
                </a:lnTo>
                <a:lnTo>
                  <a:pt x="7096" y="196411"/>
                </a:lnTo>
                <a:lnTo>
                  <a:pt x="4635" y="205215"/>
                </a:lnTo>
                <a:lnTo>
                  <a:pt x="2993" y="213942"/>
                </a:lnTo>
                <a:lnTo>
                  <a:pt x="1900" y="221665"/>
                </a:lnTo>
                <a:lnTo>
                  <a:pt x="1170" y="228719"/>
                </a:lnTo>
                <a:lnTo>
                  <a:pt x="684" y="235326"/>
                </a:lnTo>
                <a:lnTo>
                  <a:pt x="360" y="241636"/>
                </a:lnTo>
                <a:lnTo>
                  <a:pt x="0" y="253727"/>
                </a:lnTo>
                <a:lnTo>
                  <a:pt x="856" y="259619"/>
                </a:lnTo>
                <a:lnTo>
                  <a:pt x="2380" y="265451"/>
                </a:lnTo>
                <a:lnTo>
                  <a:pt x="4348" y="271244"/>
                </a:lnTo>
                <a:lnTo>
                  <a:pt x="6613" y="277012"/>
                </a:lnTo>
                <a:lnTo>
                  <a:pt x="9074" y="282761"/>
                </a:lnTo>
                <a:lnTo>
                  <a:pt x="11669" y="288500"/>
                </a:lnTo>
                <a:lnTo>
                  <a:pt x="15303" y="293278"/>
                </a:lnTo>
                <a:lnTo>
                  <a:pt x="24422" y="301127"/>
                </a:lnTo>
                <a:lnTo>
                  <a:pt x="32284" y="307790"/>
                </a:lnTo>
                <a:lnTo>
                  <a:pt x="39906" y="313926"/>
                </a:lnTo>
                <a:lnTo>
                  <a:pt x="49643" y="319829"/>
                </a:lnTo>
                <a:lnTo>
                  <a:pt x="55859" y="321784"/>
                </a:lnTo>
                <a:lnTo>
                  <a:pt x="62861" y="323087"/>
                </a:lnTo>
                <a:lnTo>
                  <a:pt x="70386" y="323956"/>
                </a:lnTo>
                <a:lnTo>
                  <a:pt x="79213" y="324535"/>
                </a:lnTo>
                <a:lnTo>
                  <a:pt x="88908" y="324921"/>
                </a:lnTo>
                <a:lnTo>
                  <a:pt x="115675" y="325465"/>
                </a:lnTo>
                <a:lnTo>
                  <a:pt x="122740" y="325541"/>
                </a:lnTo>
                <a:lnTo>
                  <a:pt x="130309" y="324639"/>
                </a:lnTo>
                <a:lnTo>
                  <a:pt x="138211" y="323086"/>
                </a:lnTo>
                <a:lnTo>
                  <a:pt x="146337" y="321098"/>
                </a:lnTo>
                <a:lnTo>
                  <a:pt x="154612" y="318819"/>
                </a:lnTo>
                <a:lnTo>
                  <a:pt x="171427" y="313748"/>
                </a:lnTo>
                <a:lnTo>
                  <a:pt x="196958" y="305538"/>
                </a:lnTo>
                <a:lnTo>
                  <a:pt x="204552" y="302732"/>
                </a:lnTo>
                <a:lnTo>
                  <a:pt x="211519" y="299908"/>
                </a:lnTo>
                <a:lnTo>
                  <a:pt x="218069" y="297073"/>
                </a:lnTo>
                <a:lnTo>
                  <a:pt x="225293" y="294231"/>
                </a:lnTo>
                <a:lnTo>
                  <a:pt x="240940" y="288533"/>
                </a:lnTo>
                <a:lnTo>
                  <a:pt x="247209" y="285680"/>
                </a:lnTo>
                <a:lnTo>
                  <a:pt x="252339" y="282825"/>
                </a:lnTo>
                <a:lnTo>
                  <a:pt x="265459" y="2742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58"/>
          <p:cNvSpPr/>
          <p:nvPr/>
        </p:nvSpPr>
        <p:spPr>
          <a:xfrm>
            <a:off x="7066597" y="4251960"/>
            <a:ext cx="68581" cy="402908"/>
          </a:xfrm>
          <a:custGeom>
            <a:avLst/>
            <a:gdLst/>
            <a:ahLst/>
            <a:cxnLst/>
            <a:rect l="0" t="0" r="0" b="0"/>
            <a:pathLst>
              <a:path w="68581" h="402908">
                <a:moveTo>
                  <a:pt x="0" y="0"/>
                </a:moveTo>
                <a:lnTo>
                  <a:pt x="4551" y="18203"/>
                </a:lnTo>
                <a:lnTo>
                  <a:pt x="5892" y="35948"/>
                </a:lnTo>
                <a:lnTo>
                  <a:pt x="6785" y="60160"/>
                </a:lnTo>
                <a:lnTo>
                  <a:pt x="7381" y="88684"/>
                </a:lnTo>
                <a:lnTo>
                  <a:pt x="8731" y="111510"/>
                </a:lnTo>
                <a:lnTo>
                  <a:pt x="10583" y="130538"/>
                </a:lnTo>
                <a:lnTo>
                  <a:pt x="12771" y="147032"/>
                </a:lnTo>
                <a:lnTo>
                  <a:pt x="15181" y="162792"/>
                </a:lnTo>
                <a:lnTo>
                  <a:pt x="25894" y="227383"/>
                </a:lnTo>
                <a:lnTo>
                  <a:pt x="37182" y="303784"/>
                </a:lnTo>
                <a:lnTo>
                  <a:pt x="39076" y="318727"/>
                </a:lnTo>
                <a:lnTo>
                  <a:pt x="40338" y="330594"/>
                </a:lnTo>
                <a:lnTo>
                  <a:pt x="41180" y="340412"/>
                </a:lnTo>
                <a:lnTo>
                  <a:pt x="42693" y="348861"/>
                </a:lnTo>
                <a:lnTo>
                  <a:pt x="44654" y="356399"/>
                </a:lnTo>
                <a:lnTo>
                  <a:pt x="46915" y="363329"/>
                </a:lnTo>
                <a:lnTo>
                  <a:pt x="49374" y="368902"/>
                </a:lnTo>
                <a:lnTo>
                  <a:pt x="51966" y="373570"/>
                </a:lnTo>
                <a:lnTo>
                  <a:pt x="54647" y="377634"/>
                </a:lnTo>
                <a:lnTo>
                  <a:pt x="57386" y="382248"/>
                </a:lnTo>
                <a:lnTo>
                  <a:pt x="60165" y="387230"/>
                </a:lnTo>
                <a:lnTo>
                  <a:pt x="68580" y="402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9"/>
          <p:cNvSpPr/>
          <p:nvPr/>
        </p:nvSpPr>
        <p:spPr>
          <a:xfrm>
            <a:off x="6998017" y="4234973"/>
            <a:ext cx="366773" cy="428413"/>
          </a:xfrm>
          <a:custGeom>
            <a:avLst/>
            <a:gdLst/>
            <a:ahLst/>
            <a:cxnLst/>
            <a:rect l="0" t="0" r="0" b="0"/>
            <a:pathLst>
              <a:path w="366773" h="428413">
                <a:moveTo>
                  <a:pt x="0" y="76994"/>
                </a:moveTo>
                <a:lnTo>
                  <a:pt x="9101" y="63342"/>
                </a:lnTo>
                <a:lnTo>
                  <a:pt x="18650" y="54099"/>
                </a:lnTo>
                <a:lnTo>
                  <a:pt x="23863" y="50301"/>
                </a:lnTo>
                <a:lnTo>
                  <a:pt x="30196" y="46816"/>
                </a:lnTo>
                <a:lnTo>
                  <a:pt x="37276" y="43541"/>
                </a:lnTo>
                <a:lnTo>
                  <a:pt x="44853" y="40404"/>
                </a:lnTo>
                <a:lnTo>
                  <a:pt x="52762" y="36408"/>
                </a:lnTo>
                <a:lnTo>
                  <a:pt x="60892" y="31839"/>
                </a:lnTo>
                <a:lnTo>
                  <a:pt x="69170" y="26888"/>
                </a:lnTo>
                <a:lnTo>
                  <a:pt x="78499" y="22635"/>
                </a:lnTo>
                <a:lnTo>
                  <a:pt x="88527" y="18847"/>
                </a:lnTo>
                <a:lnTo>
                  <a:pt x="127448" y="5924"/>
                </a:lnTo>
                <a:lnTo>
                  <a:pt x="137352" y="3897"/>
                </a:lnTo>
                <a:lnTo>
                  <a:pt x="147766" y="2545"/>
                </a:lnTo>
                <a:lnTo>
                  <a:pt x="158518" y="1644"/>
                </a:lnTo>
                <a:lnTo>
                  <a:pt x="167591" y="1043"/>
                </a:lnTo>
                <a:lnTo>
                  <a:pt x="182752" y="375"/>
                </a:lnTo>
                <a:lnTo>
                  <a:pt x="206549" y="0"/>
                </a:lnTo>
                <a:lnTo>
                  <a:pt x="213899" y="899"/>
                </a:lnTo>
                <a:lnTo>
                  <a:pt x="220705" y="2452"/>
                </a:lnTo>
                <a:lnTo>
                  <a:pt x="227147" y="4439"/>
                </a:lnTo>
                <a:lnTo>
                  <a:pt x="233346" y="6717"/>
                </a:lnTo>
                <a:lnTo>
                  <a:pt x="239384" y="9188"/>
                </a:lnTo>
                <a:lnTo>
                  <a:pt x="250221" y="14473"/>
                </a:lnTo>
                <a:lnTo>
                  <a:pt x="258212" y="19997"/>
                </a:lnTo>
                <a:lnTo>
                  <a:pt x="260724" y="23756"/>
                </a:lnTo>
                <a:lnTo>
                  <a:pt x="263514" y="33012"/>
                </a:lnTo>
                <a:lnTo>
                  <a:pt x="264755" y="43477"/>
                </a:lnTo>
                <a:lnTo>
                  <a:pt x="265086" y="48934"/>
                </a:lnTo>
                <a:lnTo>
                  <a:pt x="264354" y="55430"/>
                </a:lnTo>
                <a:lnTo>
                  <a:pt x="262914" y="62618"/>
                </a:lnTo>
                <a:lnTo>
                  <a:pt x="261001" y="70268"/>
                </a:lnTo>
                <a:lnTo>
                  <a:pt x="257820" y="78225"/>
                </a:lnTo>
                <a:lnTo>
                  <a:pt x="253796" y="86387"/>
                </a:lnTo>
                <a:lnTo>
                  <a:pt x="249208" y="94686"/>
                </a:lnTo>
                <a:lnTo>
                  <a:pt x="245195" y="103076"/>
                </a:lnTo>
                <a:lnTo>
                  <a:pt x="241569" y="111527"/>
                </a:lnTo>
                <a:lnTo>
                  <a:pt x="238198" y="120019"/>
                </a:lnTo>
                <a:lnTo>
                  <a:pt x="234046" y="128537"/>
                </a:lnTo>
                <a:lnTo>
                  <a:pt x="229373" y="137074"/>
                </a:lnTo>
                <a:lnTo>
                  <a:pt x="224353" y="145622"/>
                </a:lnTo>
                <a:lnTo>
                  <a:pt x="218149" y="154178"/>
                </a:lnTo>
                <a:lnTo>
                  <a:pt x="211155" y="162741"/>
                </a:lnTo>
                <a:lnTo>
                  <a:pt x="203634" y="171306"/>
                </a:lnTo>
                <a:lnTo>
                  <a:pt x="193859" y="180826"/>
                </a:lnTo>
                <a:lnTo>
                  <a:pt x="182580" y="190983"/>
                </a:lnTo>
                <a:lnTo>
                  <a:pt x="170298" y="201564"/>
                </a:lnTo>
                <a:lnTo>
                  <a:pt x="159252" y="210523"/>
                </a:lnTo>
                <a:lnTo>
                  <a:pt x="149031" y="218401"/>
                </a:lnTo>
                <a:lnTo>
                  <a:pt x="125746" y="235631"/>
                </a:lnTo>
                <a:lnTo>
                  <a:pt x="135366" y="229513"/>
                </a:lnTo>
                <a:lnTo>
                  <a:pt x="143665" y="223203"/>
                </a:lnTo>
                <a:lnTo>
                  <a:pt x="151481" y="216271"/>
                </a:lnTo>
                <a:lnTo>
                  <a:pt x="161304" y="206840"/>
                </a:lnTo>
                <a:lnTo>
                  <a:pt x="167544" y="202610"/>
                </a:lnTo>
                <a:lnTo>
                  <a:pt x="174561" y="198838"/>
                </a:lnTo>
                <a:lnTo>
                  <a:pt x="182097" y="195371"/>
                </a:lnTo>
                <a:lnTo>
                  <a:pt x="189978" y="192107"/>
                </a:lnTo>
                <a:lnTo>
                  <a:pt x="198090" y="188979"/>
                </a:lnTo>
                <a:lnTo>
                  <a:pt x="214722" y="182963"/>
                </a:lnTo>
                <a:lnTo>
                  <a:pt x="231640" y="177113"/>
                </a:lnTo>
                <a:lnTo>
                  <a:pt x="240152" y="175173"/>
                </a:lnTo>
                <a:lnTo>
                  <a:pt x="248684" y="173879"/>
                </a:lnTo>
                <a:lnTo>
                  <a:pt x="257229" y="173017"/>
                </a:lnTo>
                <a:lnTo>
                  <a:pt x="265783" y="173394"/>
                </a:lnTo>
                <a:lnTo>
                  <a:pt x="274344" y="174598"/>
                </a:lnTo>
                <a:lnTo>
                  <a:pt x="282909" y="176354"/>
                </a:lnTo>
                <a:lnTo>
                  <a:pt x="290523" y="177524"/>
                </a:lnTo>
                <a:lnTo>
                  <a:pt x="297505" y="178304"/>
                </a:lnTo>
                <a:lnTo>
                  <a:pt x="304064" y="178824"/>
                </a:lnTo>
                <a:lnTo>
                  <a:pt x="310342" y="181076"/>
                </a:lnTo>
                <a:lnTo>
                  <a:pt x="316432" y="184482"/>
                </a:lnTo>
                <a:lnTo>
                  <a:pt x="322397" y="188658"/>
                </a:lnTo>
                <a:lnTo>
                  <a:pt x="328279" y="192394"/>
                </a:lnTo>
                <a:lnTo>
                  <a:pt x="334105" y="195837"/>
                </a:lnTo>
                <a:lnTo>
                  <a:pt x="339894" y="199086"/>
                </a:lnTo>
                <a:lnTo>
                  <a:pt x="344706" y="204108"/>
                </a:lnTo>
                <a:lnTo>
                  <a:pt x="352594" y="217309"/>
                </a:lnTo>
                <a:lnTo>
                  <a:pt x="362388" y="236256"/>
                </a:lnTo>
                <a:lnTo>
                  <a:pt x="364465" y="243176"/>
                </a:lnTo>
                <a:lnTo>
                  <a:pt x="365849" y="250647"/>
                </a:lnTo>
                <a:lnTo>
                  <a:pt x="366772" y="258485"/>
                </a:lnTo>
                <a:lnTo>
                  <a:pt x="366434" y="266568"/>
                </a:lnTo>
                <a:lnTo>
                  <a:pt x="365257" y="274814"/>
                </a:lnTo>
                <a:lnTo>
                  <a:pt x="363520" y="283169"/>
                </a:lnTo>
                <a:lnTo>
                  <a:pt x="361409" y="291597"/>
                </a:lnTo>
                <a:lnTo>
                  <a:pt x="359050" y="300073"/>
                </a:lnTo>
                <a:lnTo>
                  <a:pt x="353888" y="317110"/>
                </a:lnTo>
                <a:lnTo>
                  <a:pt x="348419" y="334207"/>
                </a:lnTo>
                <a:lnTo>
                  <a:pt x="344675" y="342767"/>
                </a:lnTo>
                <a:lnTo>
                  <a:pt x="340273" y="351331"/>
                </a:lnTo>
                <a:lnTo>
                  <a:pt x="335433" y="359898"/>
                </a:lnTo>
                <a:lnTo>
                  <a:pt x="330303" y="367514"/>
                </a:lnTo>
                <a:lnTo>
                  <a:pt x="324977" y="374497"/>
                </a:lnTo>
                <a:lnTo>
                  <a:pt x="313979" y="386383"/>
                </a:lnTo>
                <a:lnTo>
                  <a:pt x="297078" y="399382"/>
                </a:lnTo>
                <a:lnTo>
                  <a:pt x="285705" y="409508"/>
                </a:lnTo>
                <a:lnTo>
                  <a:pt x="274300" y="417818"/>
                </a:lnTo>
                <a:lnTo>
                  <a:pt x="268591" y="421367"/>
                </a:lnTo>
                <a:lnTo>
                  <a:pt x="257169" y="425311"/>
                </a:lnTo>
                <a:lnTo>
                  <a:pt x="245743" y="427064"/>
                </a:lnTo>
                <a:lnTo>
                  <a:pt x="234314" y="427843"/>
                </a:lnTo>
                <a:lnTo>
                  <a:pt x="225425" y="428190"/>
                </a:lnTo>
                <a:lnTo>
                  <a:pt x="217346" y="428344"/>
                </a:lnTo>
                <a:lnTo>
                  <a:pt x="207406" y="428412"/>
                </a:lnTo>
                <a:lnTo>
                  <a:pt x="203041" y="427478"/>
                </a:lnTo>
                <a:lnTo>
                  <a:pt x="195650" y="423900"/>
                </a:lnTo>
                <a:lnTo>
                  <a:pt x="186134" y="416530"/>
                </a:lnTo>
                <a:lnTo>
                  <a:pt x="180199" y="411097"/>
                </a:lnTo>
                <a:lnTo>
                  <a:pt x="171450" y="4027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60"/>
          <p:cNvSpPr/>
          <p:nvPr/>
        </p:nvSpPr>
        <p:spPr>
          <a:xfrm>
            <a:off x="7495222" y="4251960"/>
            <a:ext cx="77154" cy="445770"/>
          </a:xfrm>
          <a:custGeom>
            <a:avLst/>
            <a:gdLst/>
            <a:ahLst/>
            <a:cxnLst/>
            <a:rect l="0" t="0" r="0" b="0"/>
            <a:pathLst>
              <a:path w="77154" h="445770">
                <a:moveTo>
                  <a:pt x="0" y="0"/>
                </a:moveTo>
                <a:lnTo>
                  <a:pt x="19312" y="19312"/>
                </a:lnTo>
                <a:lnTo>
                  <a:pt x="21447" y="23352"/>
                </a:lnTo>
                <a:lnTo>
                  <a:pt x="26357" y="40997"/>
                </a:lnTo>
                <a:lnTo>
                  <a:pt x="29954" y="51144"/>
                </a:lnTo>
                <a:lnTo>
                  <a:pt x="34257" y="62671"/>
                </a:lnTo>
                <a:lnTo>
                  <a:pt x="38078" y="77975"/>
                </a:lnTo>
                <a:lnTo>
                  <a:pt x="41578" y="95799"/>
                </a:lnTo>
                <a:lnTo>
                  <a:pt x="44864" y="115300"/>
                </a:lnTo>
                <a:lnTo>
                  <a:pt x="51055" y="157290"/>
                </a:lnTo>
                <a:lnTo>
                  <a:pt x="54039" y="179155"/>
                </a:lnTo>
                <a:lnTo>
                  <a:pt x="56028" y="198494"/>
                </a:lnTo>
                <a:lnTo>
                  <a:pt x="57354" y="216149"/>
                </a:lnTo>
                <a:lnTo>
                  <a:pt x="58239" y="232682"/>
                </a:lnTo>
                <a:lnTo>
                  <a:pt x="64035" y="306009"/>
                </a:lnTo>
                <a:lnTo>
                  <a:pt x="66502" y="329736"/>
                </a:lnTo>
                <a:lnTo>
                  <a:pt x="73574" y="386624"/>
                </a:lnTo>
                <a:lnTo>
                  <a:pt x="74767" y="398719"/>
                </a:lnTo>
                <a:lnTo>
                  <a:pt x="77153" y="4457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61"/>
          <p:cNvSpPr/>
          <p:nvPr/>
        </p:nvSpPr>
        <p:spPr>
          <a:xfrm>
            <a:off x="7452359" y="4235319"/>
            <a:ext cx="394139" cy="402404"/>
          </a:xfrm>
          <a:custGeom>
            <a:avLst/>
            <a:gdLst/>
            <a:ahLst/>
            <a:cxnLst/>
            <a:rect l="0" t="0" r="0" b="0"/>
            <a:pathLst>
              <a:path w="394139" h="402404">
                <a:moveTo>
                  <a:pt x="0" y="76648"/>
                </a:moveTo>
                <a:lnTo>
                  <a:pt x="4551" y="67546"/>
                </a:lnTo>
                <a:lnTo>
                  <a:pt x="11932" y="57336"/>
                </a:lnTo>
                <a:lnTo>
                  <a:pt x="14623" y="55201"/>
                </a:lnTo>
                <a:lnTo>
                  <a:pt x="17368" y="53777"/>
                </a:lnTo>
                <a:lnTo>
                  <a:pt x="20152" y="52828"/>
                </a:lnTo>
                <a:lnTo>
                  <a:pt x="30864" y="46694"/>
                </a:lnTo>
                <a:lnTo>
                  <a:pt x="37722" y="42391"/>
                </a:lnTo>
                <a:lnTo>
                  <a:pt x="45150" y="38570"/>
                </a:lnTo>
                <a:lnTo>
                  <a:pt x="52961" y="35070"/>
                </a:lnTo>
                <a:lnTo>
                  <a:pt x="61025" y="31784"/>
                </a:lnTo>
                <a:lnTo>
                  <a:pt x="69258" y="28642"/>
                </a:lnTo>
                <a:lnTo>
                  <a:pt x="86027" y="22609"/>
                </a:lnTo>
                <a:lnTo>
                  <a:pt x="95452" y="19667"/>
                </a:lnTo>
                <a:lnTo>
                  <a:pt x="125966" y="10976"/>
                </a:lnTo>
                <a:lnTo>
                  <a:pt x="144567" y="5233"/>
                </a:lnTo>
                <a:lnTo>
                  <a:pt x="154482" y="3321"/>
                </a:lnTo>
                <a:lnTo>
                  <a:pt x="164900" y="2045"/>
                </a:lnTo>
                <a:lnTo>
                  <a:pt x="175656" y="1196"/>
                </a:lnTo>
                <a:lnTo>
                  <a:pt x="185684" y="629"/>
                </a:lnTo>
                <a:lnTo>
                  <a:pt x="204447" y="0"/>
                </a:lnTo>
                <a:lnTo>
                  <a:pt x="213451" y="784"/>
                </a:lnTo>
                <a:lnTo>
                  <a:pt x="222311" y="2259"/>
                </a:lnTo>
                <a:lnTo>
                  <a:pt x="231075" y="4196"/>
                </a:lnTo>
                <a:lnTo>
                  <a:pt x="242633" y="8344"/>
                </a:lnTo>
                <a:lnTo>
                  <a:pt x="256053" y="13967"/>
                </a:lnTo>
                <a:lnTo>
                  <a:pt x="270715" y="20573"/>
                </a:lnTo>
                <a:lnTo>
                  <a:pt x="283347" y="25930"/>
                </a:lnTo>
                <a:lnTo>
                  <a:pt x="294625" y="30453"/>
                </a:lnTo>
                <a:lnTo>
                  <a:pt x="305003" y="34422"/>
                </a:lnTo>
                <a:lnTo>
                  <a:pt x="314777" y="38972"/>
                </a:lnTo>
                <a:lnTo>
                  <a:pt x="324152" y="43911"/>
                </a:lnTo>
                <a:lnTo>
                  <a:pt x="333259" y="49109"/>
                </a:lnTo>
                <a:lnTo>
                  <a:pt x="341235" y="55431"/>
                </a:lnTo>
                <a:lnTo>
                  <a:pt x="348458" y="62503"/>
                </a:lnTo>
                <a:lnTo>
                  <a:pt x="355179" y="70076"/>
                </a:lnTo>
                <a:lnTo>
                  <a:pt x="367725" y="83570"/>
                </a:lnTo>
                <a:lnTo>
                  <a:pt x="373738" y="89835"/>
                </a:lnTo>
                <a:lnTo>
                  <a:pt x="378698" y="96870"/>
                </a:lnTo>
                <a:lnTo>
                  <a:pt x="382958" y="104416"/>
                </a:lnTo>
                <a:lnTo>
                  <a:pt x="386751" y="112305"/>
                </a:lnTo>
                <a:lnTo>
                  <a:pt x="389279" y="120422"/>
                </a:lnTo>
                <a:lnTo>
                  <a:pt x="390965" y="128691"/>
                </a:lnTo>
                <a:lnTo>
                  <a:pt x="392088" y="137061"/>
                </a:lnTo>
                <a:lnTo>
                  <a:pt x="392838" y="145498"/>
                </a:lnTo>
                <a:lnTo>
                  <a:pt x="393337" y="153980"/>
                </a:lnTo>
                <a:lnTo>
                  <a:pt x="393892" y="170073"/>
                </a:lnTo>
                <a:lnTo>
                  <a:pt x="394138" y="183575"/>
                </a:lnTo>
                <a:lnTo>
                  <a:pt x="393252" y="190795"/>
                </a:lnTo>
                <a:lnTo>
                  <a:pt x="391708" y="198466"/>
                </a:lnTo>
                <a:lnTo>
                  <a:pt x="389726" y="206438"/>
                </a:lnTo>
                <a:lnTo>
                  <a:pt x="387453" y="214610"/>
                </a:lnTo>
                <a:lnTo>
                  <a:pt x="382386" y="231309"/>
                </a:lnTo>
                <a:lnTo>
                  <a:pt x="378750" y="241668"/>
                </a:lnTo>
                <a:lnTo>
                  <a:pt x="369628" y="265878"/>
                </a:lnTo>
                <a:lnTo>
                  <a:pt x="362624" y="279001"/>
                </a:lnTo>
                <a:lnTo>
                  <a:pt x="354145" y="292513"/>
                </a:lnTo>
                <a:lnTo>
                  <a:pt x="344682" y="306283"/>
                </a:lnTo>
                <a:lnTo>
                  <a:pt x="335516" y="317368"/>
                </a:lnTo>
                <a:lnTo>
                  <a:pt x="326547" y="326663"/>
                </a:lnTo>
                <a:lnTo>
                  <a:pt x="317711" y="334765"/>
                </a:lnTo>
                <a:lnTo>
                  <a:pt x="309915" y="341118"/>
                </a:lnTo>
                <a:lnTo>
                  <a:pt x="302813" y="346307"/>
                </a:lnTo>
                <a:lnTo>
                  <a:pt x="273175" y="366028"/>
                </a:lnTo>
                <a:lnTo>
                  <a:pt x="265937" y="370533"/>
                </a:lnTo>
                <a:lnTo>
                  <a:pt x="259207" y="374489"/>
                </a:lnTo>
                <a:lnTo>
                  <a:pt x="252814" y="378079"/>
                </a:lnTo>
                <a:lnTo>
                  <a:pt x="245695" y="381424"/>
                </a:lnTo>
                <a:lnTo>
                  <a:pt x="238093" y="384607"/>
                </a:lnTo>
                <a:lnTo>
                  <a:pt x="230165" y="387682"/>
                </a:lnTo>
                <a:lnTo>
                  <a:pt x="222977" y="389732"/>
                </a:lnTo>
                <a:lnTo>
                  <a:pt x="216279" y="391098"/>
                </a:lnTo>
                <a:lnTo>
                  <a:pt x="209908" y="392009"/>
                </a:lnTo>
                <a:lnTo>
                  <a:pt x="202804" y="393569"/>
                </a:lnTo>
                <a:lnTo>
                  <a:pt x="195211" y="395561"/>
                </a:lnTo>
                <a:lnTo>
                  <a:pt x="187290" y="397841"/>
                </a:lnTo>
                <a:lnTo>
                  <a:pt x="180105" y="399362"/>
                </a:lnTo>
                <a:lnTo>
                  <a:pt x="173411" y="400375"/>
                </a:lnTo>
                <a:lnTo>
                  <a:pt x="167042" y="401052"/>
                </a:lnTo>
                <a:lnTo>
                  <a:pt x="154886" y="401802"/>
                </a:lnTo>
                <a:lnTo>
                  <a:pt x="148977" y="402003"/>
                </a:lnTo>
                <a:lnTo>
                  <a:pt x="120868" y="402324"/>
                </a:lnTo>
                <a:lnTo>
                  <a:pt x="102871" y="4024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2"/>
          <p:cNvSpPr/>
          <p:nvPr/>
        </p:nvSpPr>
        <p:spPr>
          <a:xfrm>
            <a:off x="5974852" y="4809172"/>
            <a:ext cx="431664" cy="308611"/>
          </a:xfrm>
          <a:custGeom>
            <a:avLst/>
            <a:gdLst/>
            <a:ahLst/>
            <a:cxnLst/>
            <a:rect l="0" t="0" r="0" b="0"/>
            <a:pathLst>
              <a:path w="431664" h="308611">
                <a:moveTo>
                  <a:pt x="328793" y="0"/>
                </a:moveTo>
                <a:lnTo>
                  <a:pt x="319691" y="9102"/>
                </a:lnTo>
                <a:lnTo>
                  <a:pt x="307602" y="18650"/>
                </a:lnTo>
                <a:lnTo>
                  <a:pt x="294610" y="28292"/>
                </a:lnTo>
                <a:lnTo>
                  <a:pt x="285661" y="35752"/>
                </a:lnTo>
                <a:lnTo>
                  <a:pt x="279082" y="41932"/>
                </a:lnTo>
                <a:lnTo>
                  <a:pt x="261614" y="58959"/>
                </a:lnTo>
                <a:lnTo>
                  <a:pt x="253527" y="67881"/>
                </a:lnTo>
                <a:lnTo>
                  <a:pt x="246231" y="76686"/>
                </a:lnTo>
                <a:lnTo>
                  <a:pt x="216282" y="115902"/>
                </a:lnTo>
                <a:lnTo>
                  <a:pt x="209018" y="124893"/>
                </a:lnTo>
                <a:lnTo>
                  <a:pt x="202270" y="132792"/>
                </a:lnTo>
                <a:lnTo>
                  <a:pt x="195867" y="139963"/>
                </a:lnTo>
                <a:lnTo>
                  <a:pt x="183672" y="153011"/>
                </a:lnTo>
                <a:lnTo>
                  <a:pt x="160321" y="176910"/>
                </a:lnTo>
                <a:lnTo>
                  <a:pt x="148824" y="185941"/>
                </a:lnTo>
                <a:lnTo>
                  <a:pt x="143091" y="189683"/>
                </a:lnTo>
                <a:lnTo>
                  <a:pt x="134181" y="198921"/>
                </a:lnTo>
                <a:lnTo>
                  <a:pt x="130472" y="204052"/>
                </a:lnTo>
                <a:lnTo>
                  <a:pt x="126093" y="209377"/>
                </a:lnTo>
                <a:lnTo>
                  <a:pt x="121270" y="214832"/>
                </a:lnTo>
                <a:lnTo>
                  <a:pt x="116149" y="220374"/>
                </a:lnTo>
                <a:lnTo>
                  <a:pt x="105379" y="229072"/>
                </a:lnTo>
                <a:lnTo>
                  <a:pt x="93290" y="238017"/>
                </a:lnTo>
                <a:lnTo>
                  <a:pt x="86066" y="244403"/>
                </a:lnTo>
                <a:lnTo>
                  <a:pt x="67326" y="261964"/>
                </a:lnTo>
                <a:lnTo>
                  <a:pt x="57328" y="270733"/>
                </a:lnTo>
                <a:lnTo>
                  <a:pt x="50661" y="275739"/>
                </a:lnTo>
                <a:lnTo>
                  <a:pt x="43359" y="280981"/>
                </a:lnTo>
                <a:lnTo>
                  <a:pt x="30165" y="286805"/>
                </a:lnTo>
                <a:lnTo>
                  <a:pt x="23981" y="288359"/>
                </a:lnTo>
                <a:lnTo>
                  <a:pt x="19857" y="290346"/>
                </a:lnTo>
                <a:lnTo>
                  <a:pt x="17108" y="292625"/>
                </a:lnTo>
                <a:lnTo>
                  <a:pt x="10699" y="300382"/>
                </a:lnTo>
                <a:lnTo>
                  <a:pt x="8145" y="303124"/>
                </a:lnTo>
                <a:lnTo>
                  <a:pt x="5490" y="304953"/>
                </a:lnTo>
                <a:lnTo>
                  <a:pt x="0" y="306985"/>
                </a:lnTo>
                <a:lnTo>
                  <a:pt x="60" y="307526"/>
                </a:lnTo>
                <a:lnTo>
                  <a:pt x="9713" y="308467"/>
                </a:lnTo>
                <a:lnTo>
                  <a:pt x="20149" y="308568"/>
                </a:lnTo>
                <a:lnTo>
                  <a:pt x="30757" y="308598"/>
                </a:lnTo>
                <a:lnTo>
                  <a:pt x="42027" y="306064"/>
                </a:lnTo>
                <a:lnTo>
                  <a:pt x="49033" y="304055"/>
                </a:lnTo>
                <a:lnTo>
                  <a:pt x="61898" y="301823"/>
                </a:lnTo>
                <a:lnTo>
                  <a:pt x="67995" y="301228"/>
                </a:lnTo>
                <a:lnTo>
                  <a:pt x="90010" y="298027"/>
                </a:lnTo>
                <a:lnTo>
                  <a:pt x="103881" y="295840"/>
                </a:lnTo>
                <a:lnTo>
                  <a:pt x="128370" y="294381"/>
                </a:lnTo>
                <a:lnTo>
                  <a:pt x="196218" y="292762"/>
                </a:lnTo>
                <a:lnTo>
                  <a:pt x="223265" y="293282"/>
                </a:lnTo>
                <a:lnTo>
                  <a:pt x="244153" y="294581"/>
                </a:lnTo>
                <a:lnTo>
                  <a:pt x="260936" y="296400"/>
                </a:lnTo>
                <a:lnTo>
                  <a:pt x="278793" y="297612"/>
                </a:lnTo>
                <a:lnTo>
                  <a:pt x="297364" y="298421"/>
                </a:lnTo>
                <a:lnTo>
                  <a:pt x="316413" y="298960"/>
                </a:lnTo>
                <a:lnTo>
                  <a:pt x="331017" y="300271"/>
                </a:lnTo>
                <a:lnTo>
                  <a:pt x="342658" y="302098"/>
                </a:lnTo>
                <a:lnTo>
                  <a:pt x="352324" y="304269"/>
                </a:lnTo>
                <a:lnTo>
                  <a:pt x="363530" y="305716"/>
                </a:lnTo>
                <a:lnTo>
                  <a:pt x="375763" y="306681"/>
                </a:lnTo>
                <a:lnTo>
                  <a:pt x="405575" y="308039"/>
                </a:lnTo>
                <a:lnTo>
                  <a:pt x="420440" y="308441"/>
                </a:lnTo>
                <a:lnTo>
                  <a:pt x="431663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63"/>
          <p:cNvSpPr/>
          <p:nvPr/>
        </p:nvSpPr>
        <p:spPr>
          <a:xfrm>
            <a:off x="6544189" y="4776515"/>
            <a:ext cx="282379" cy="306819"/>
          </a:xfrm>
          <a:custGeom>
            <a:avLst/>
            <a:gdLst/>
            <a:ahLst/>
            <a:cxnLst/>
            <a:rect l="0" t="0" r="0" b="0"/>
            <a:pathLst>
              <a:path w="282379" h="306819">
                <a:moveTo>
                  <a:pt x="59493" y="92664"/>
                </a:moveTo>
                <a:lnTo>
                  <a:pt x="59493" y="79012"/>
                </a:lnTo>
                <a:lnTo>
                  <a:pt x="60446" y="73085"/>
                </a:lnTo>
                <a:lnTo>
                  <a:pt x="62034" y="67230"/>
                </a:lnTo>
                <a:lnTo>
                  <a:pt x="64044" y="61420"/>
                </a:lnTo>
                <a:lnTo>
                  <a:pt x="67290" y="55643"/>
                </a:lnTo>
                <a:lnTo>
                  <a:pt x="71358" y="49886"/>
                </a:lnTo>
                <a:lnTo>
                  <a:pt x="75975" y="44143"/>
                </a:lnTo>
                <a:lnTo>
                  <a:pt x="80006" y="38410"/>
                </a:lnTo>
                <a:lnTo>
                  <a:pt x="83646" y="32682"/>
                </a:lnTo>
                <a:lnTo>
                  <a:pt x="87026" y="26959"/>
                </a:lnTo>
                <a:lnTo>
                  <a:pt x="91183" y="23143"/>
                </a:lnTo>
                <a:lnTo>
                  <a:pt x="95859" y="20599"/>
                </a:lnTo>
                <a:lnTo>
                  <a:pt x="100882" y="18904"/>
                </a:lnTo>
                <a:lnTo>
                  <a:pt x="106136" y="16821"/>
                </a:lnTo>
                <a:lnTo>
                  <a:pt x="111543" y="14479"/>
                </a:lnTo>
                <a:lnTo>
                  <a:pt x="122631" y="9338"/>
                </a:lnTo>
                <a:lnTo>
                  <a:pt x="133910" y="3878"/>
                </a:lnTo>
                <a:lnTo>
                  <a:pt x="139584" y="2041"/>
                </a:lnTo>
                <a:lnTo>
                  <a:pt x="145272" y="816"/>
                </a:lnTo>
                <a:lnTo>
                  <a:pt x="150969" y="0"/>
                </a:lnTo>
                <a:lnTo>
                  <a:pt x="155719" y="408"/>
                </a:lnTo>
                <a:lnTo>
                  <a:pt x="159839" y="1633"/>
                </a:lnTo>
                <a:lnTo>
                  <a:pt x="163538" y="3402"/>
                </a:lnTo>
                <a:lnTo>
                  <a:pt x="167909" y="4581"/>
                </a:lnTo>
                <a:lnTo>
                  <a:pt x="172728" y="5367"/>
                </a:lnTo>
                <a:lnTo>
                  <a:pt x="177845" y="5891"/>
                </a:lnTo>
                <a:lnTo>
                  <a:pt x="182209" y="7193"/>
                </a:lnTo>
                <a:lnTo>
                  <a:pt x="189599" y="11180"/>
                </a:lnTo>
                <a:lnTo>
                  <a:pt x="193855" y="13577"/>
                </a:lnTo>
                <a:lnTo>
                  <a:pt x="203665" y="18780"/>
                </a:lnTo>
                <a:lnTo>
                  <a:pt x="207042" y="21501"/>
                </a:lnTo>
                <a:lnTo>
                  <a:pt x="209294" y="24267"/>
                </a:lnTo>
                <a:lnTo>
                  <a:pt x="212749" y="30833"/>
                </a:lnTo>
                <a:lnTo>
                  <a:pt x="217459" y="40101"/>
                </a:lnTo>
                <a:lnTo>
                  <a:pt x="219096" y="45240"/>
                </a:lnTo>
                <a:lnTo>
                  <a:pt x="220188" y="50571"/>
                </a:lnTo>
                <a:lnTo>
                  <a:pt x="220915" y="56029"/>
                </a:lnTo>
                <a:lnTo>
                  <a:pt x="221401" y="61574"/>
                </a:lnTo>
                <a:lnTo>
                  <a:pt x="221724" y="67175"/>
                </a:lnTo>
                <a:lnTo>
                  <a:pt x="221939" y="72814"/>
                </a:lnTo>
                <a:lnTo>
                  <a:pt x="222243" y="103505"/>
                </a:lnTo>
                <a:lnTo>
                  <a:pt x="221333" y="116084"/>
                </a:lnTo>
                <a:lnTo>
                  <a:pt x="219774" y="129232"/>
                </a:lnTo>
                <a:lnTo>
                  <a:pt x="217781" y="142761"/>
                </a:lnTo>
                <a:lnTo>
                  <a:pt x="214549" y="156542"/>
                </a:lnTo>
                <a:lnTo>
                  <a:pt x="210489" y="170492"/>
                </a:lnTo>
                <a:lnTo>
                  <a:pt x="205877" y="184555"/>
                </a:lnTo>
                <a:lnTo>
                  <a:pt x="199945" y="198692"/>
                </a:lnTo>
                <a:lnTo>
                  <a:pt x="193133" y="212880"/>
                </a:lnTo>
                <a:lnTo>
                  <a:pt x="185734" y="227101"/>
                </a:lnTo>
                <a:lnTo>
                  <a:pt x="177944" y="239438"/>
                </a:lnTo>
                <a:lnTo>
                  <a:pt x="169893" y="250521"/>
                </a:lnTo>
                <a:lnTo>
                  <a:pt x="161668" y="260767"/>
                </a:lnTo>
                <a:lnTo>
                  <a:pt x="155232" y="268551"/>
                </a:lnTo>
                <a:lnTo>
                  <a:pt x="149989" y="274692"/>
                </a:lnTo>
                <a:lnTo>
                  <a:pt x="145542" y="279739"/>
                </a:lnTo>
                <a:lnTo>
                  <a:pt x="140671" y="284056"/>
                </a:lnTo>
                <a:lnTo>
                  <a:pt x="135519" y="287886"/>
                </a:lnTo>
                <a:lnTo>
                  <a:pt x="130180" y="291392"/>
                </a:lnTo>
                <a:lnTo>
                  <a:pt x="124715" y="294682"/>
                </a:lnTo>
                <a:lnTo>
                  <a:pt x="119167" y="297828"/>
                </a:lnTo>
                <a:lnTo>
                  <a:pt x="113563" y="300878"/>
                </a:lnTo>
                <a:lnTo>
                  <a:pt x="107922" y="302911"/>
                </a:lnTo>
                <a:lnTo>
                  <a:pt x="102257" y="304266"/>
                </a:lnTo>
                <a:lnTo>
                  <a:pt x="96574" y="305170"/>
                </a:lnTo>
                <a:lnTo>
                  <a:pt x="91834" y="305772"/>
                </a:lnTo>
                <a:lnTo>
                  <a:pt x="84027" y="306442"/>
                </a:lnTo>
                <a:lnTo>
                  <a:pt x="79659" y="306620"/>
                </a:lnTo>
                <a:lnTo>
                  <a:pt x="69725" y="306818"/>
                </a:lnTo>
                <a:lnTo>
                  <a:pt x="64409" y="305918"/>
                </a:lnTo>
                <a:lnTo>
                  <a:pt x="58961" y="304367"/>
                </a:lnTo>
                <a:lnTo>
                  <a:pt x="53423" y="302380"/>
                </a:lnTo>
                <a:lnTo>
                  <a:pt x="47827" y="300102"/>
                </a:lnTo>
                <a:lnTo>
                  <a:pt x="42191" y="297631"/>
                </a:lnTo>
                <a:lnTo>
                  <a:pt x="36528" y="295032"/>
                </a:lnTo>
                <a:lnTo>
                  <a:pt x="31801" y="292346"/>
                </a:lnTo>
                <a:lnTo>
                  <a:pt x="24008" y="286822"/>
                </a:lnTo>
                <a:lnTo>
                  <a:pt x="17370" y="281192"/>
                </a:lnTo>
                <a:lnTo>
                  <a:pt x="11244" y="275515"/>
                </a:lnTo>
                <a:lnTo>
                  <a:pt x="5346" y="269816"/>
                </a:lnTo>
                <a:lnTo>
                  <a:pt x="3393" y="266963"/>
                </a:lnTo>
                <a:lnTo>
                  <a:pt x="1222" y="261253"/>
                </a:lnTo>
                <a:lnTo>
                  <a:pt x="0" y="252683"/>
                </a:lnTo>
                <a:lnTo>
                  <a:pt x="2254" y="244429"/>
                </a:lnTo>
                <a:lnTo>
                  <a:pt x="4189" y="239561"/>
                </a:lnTo>
                <a:lnTo>
                  <a:pt x="6432" y="236316"/>
                </a:lnTo>
                <a:lnTo>
                  <a:pt x="8879" y="234152"/>
                </a:lnTo>
                <a:lnTo>
                  <a:pt x="11462" y="232710"/>
                </a:lnTo>
                <a:lnTo>
                  <a:pt x="16874" y="231107"/>
                </a:lnTo>
                <a:lnTo>
                  <a:pt x="19650" y="230680"/>
                </a:lnTo>
                <a:lnTo>
                  <a:pt x="27815" y="227665"/>
                </a:lnTo>
                <a:lnTo>
                  <a:pt x="32659" y="225527"/>
                </a:lnTo>
                <a:lnTo>
                  <a:pt x="37794" y="224102"/>
                </a:lnTo>
                <a:lnTo>
                  <a:pt x="43122" y="223153"/>
                </a:lnTo>
                <a:lnTo>
                  <a:pt x="48579" y="222519"/>
                </a:lnTo>
                <a:lnTo>
                  <a:pt x="54122" y="223049"/>
                </a:lnTo>
                <a:lnTo>
                  <a:pt x="59722" y="224355"/>
                </a:lnTo>
                <a:lnTo>
                  <a:pt x="65361" y="226178"/>
                </a:lnTo>
                <a:lnTo>
                  <a:pt x="71025" y="227394"/>
                </a:lnTo>
                <a:lnTo>
                  <a:pt x="76706" y="228204"/>
                </a:lnTo>
                <a:lnTo>
                  <a:pt x="82398" y="228744"/>
                </a:lnTo>
                <a:lnTo>
                  <a:pt x="90956" y="230057"/>
                </a:lnTo>
                <a:lnTo>
                  <a:pt x="113164" y="234055"/>
                </a:lnTo>
                <a:lnTo>
                  <a:pt x="123848" y="236455"/>
                </a:lnTo>
                <a:lnTo>
                  <a:pt x="133829" y="239008"/>
                </a:lnTo>
                <a:lnTo>
                  <a:pt x="153492" y="244383"/>
                </a:lnTo>
                <a:lnTo>
                  <a:pt x="174930" y="249948"/>
                </a:lnTo>
                <a:lnTo>
                  <a:pt x="187886" y="254670"/>
                </a:lnTo>
                <a:lnTo>
                  <a:pt x="202238" y="260676"/>
                </a:lnTo>
                <a:lnTo>
                  <a:pt x="217522" y="267537"/>
                </a:lnTo>
                <a:lnTo>
                  <a:pt x="228663" y="273064"/>
                </a:lnTo>
                <a:lnTo>
                  <a:pt x="237043" y="277701"/>
                </a:lnTo>
                <a:lnTo>
                  <a:pt x="243582" y="281745"/>
                </a:lnTo>
                <a:lnTo>
                  <a:pt x="248894" y="284440"/>
                </a:lnTo>
                <a:lnTo>
                  <a:pt x="261874" y="289187"/>
                </a:lnTo>
                <a:lnTo>
                  <a:pt x="266804" y="291307"/>
                </a:lnTo>
                <a:lnTo>
                  <a:pt x="282378" y="2984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4"/>
          <p:cNvSpPr/>
          <p:nvPr/>
        </p:nvSpPr>
        <p:spPr>
          <a:xfrm>
            <a:off x="5954761" y="5280660"/>
            <a:ext cx="477472" cy="402908"/>
          </a:xfrm>
          <a:custGeom>
            <a:avLst/>
            <a:gdLst/>
            <a:ahLst/>
            <a:cxnLst/>
            <a:rect l="0" t="0" r="0" b="0"/>
            <a:pathLst>
              <a:path w="477472" h="402908">
                <a:moveTo>
                  <a:pt x="340311" y="0"/>
                </a:moveTo>
                <a:lnTo>
                  <a:pt x="327576" y="6844"/>
                </a:lnTo>
                <a:lnTo>
                  <a:pt x="320998" y="11931"/>
                </a:lnTo>
                <a:lnTo>
                  <a:pt x="314900" y="19908"/>
                </a:lnTo>
                <a:lnTo>
                  <a:pt x="309015" y="28850"/>
                </a:lnTo>
                <a:lnTo>
                  <a:pt x="303224" y="35999"/>
                </a:lnTo>
                <a:lnTo>
                  <a:pt x="297489" y="44002"/>
                </a:lnTo>
                <a:lnTo>
                  <a:pt x="259330" y="100197"/>
                </a:lnTo>
                <a:lnTo>
                  <a:pt x="253939" y="108708"/>
                </a:lnTo>
                <a:lnTo>
                  <a:pt x="249392" y="116287"/>
                </a:lnTo>
                <a:lnTo>
                  <a:pt x="245408" y="123245"/>
                </a:lnTo>
                <a:lnTo>
                  <a:pt x="238943" y="130740"/>
                </a:lnTo>
                <a:lnTo>
                  <a:pt x="230822" y="138595"/>
                </a:lnTo>
                <a:lnTo>
                  <a:pt x="221598" y="146689"/>
                </a:lnTo>
                <a:lnTo>
                  <a:pt x="206270" y="160763"/>
                </a:lnTo>
                <a:lnTo>
                  <a:pt x="185458" y="180768"/>
                </a:lnTo>
                <a:lnTo>
                  <a:pt x="170840" y="192736"/>
                </a:lnTo>
                <a:lnTo>
                  <a:pt x="161608" y="199928"/>
                </a:lnTo>
                <a:lnTo>
                  <a:pt x="151643" y="206628"/>
                </a:lnTo>
                <a:lnTo>
                  <a:pt x="141190" y="213000"/>
                </a:lnTo>
                <a:lnTo>
                  <a:pt x="130411" y="219152"/>
                </a:lnTo>
                <a:lnTo>
                  <a:pt x="121320" y="225158"/>
                </a:lnTo>
                <a:lnTo>
                  <a:pt x="113355" y="231068"/>
                </a:lnTo>
                <a:lnTo>
                  <a:pt x="99424" y="241762"/>
                </a:lnTo>
                <a:lnTo>
                  <a:pt x="86883" y="249690"/>
                </a:lnTo>
                <a:lnTo>
                  <a:pt x="74959" y="258928"/>
                </a:lnTo>
                <a:lnTo>
                  <a:pt x="63310" y="268431"/>
                </a:lnTo>
                <a:lnTo>
                  <a:pt x="46993" y="279137"/>
                </a:lnTo>
                <a:lnTo>
                  <a:pt x="39132" y="285351"/>
                </a:lnTo>
                <a:lnTo>
                  <a:pt x="11149" y="307857"/>
                </a:lnTo>
                <a:lnTo>
                  <a:pt x="1294" y="317800"/>
                </a:lnTo>
                <a:lnTo>
                  <a:pt x="0" y="320451"/>
                </a:lnTo>
                <a:lnTo>
                  <a:pt x="89" y="323171"/>
                </a:lnTo>
                <a:lnTo>
                  <a:pt x="1102" y="325938"/>
                </a:lnTo>
                <a:lnTo>
                  <a:pt x="5019" y="332670"/>
                </a:lnTo>
                <a:lnTo>
                  <a:pt x="19350" y="333836"/>
                </a:lnTo>
                <a:lnTo>
                  <a:pt x="30135" y="333047"/>
                </a:lnTo>
                <a:lnTo>
                  <a:pt x="43992" y="331569"/>
                </a:lnTo>
                <a:lnTo>
                  <a:pt x="59897" y="329631"/>
                </a:lnTo>
                <a:lnTo>
                  <a:pt x="73359" y="328339"/>
                </a:lnTo>
                <a:lnTo>
                  <a:pt x="85190" y="327477"/>
                </a:lnTo>
                <a:lnTo>
                  <a:pt x="105004" y="326520"/>
                </a:lnTo>
                <a:lnTo>
                  <a:pt x="120160" y="326095"/>
                </a:lnTo>
                <a:lnTo>
                  <a:pt x="169101" y="325784"/>
                </a:lnTo>
                <a:lnTo>
                  <a:pt x="181404" y="326727"/>
                </a:lnTo>
                <a:lnTo>
                  <a:pt x="196273" y="328308"/>
                </a:lnTo>
                <a:lnTo>
                  <a:pt x="212853" y="330314"/>
                </a:lnTo>
                <a:lnTo>
                  <a:pt x="230574" y="333557"/>
                </a:lnTo>
                <a:lnTo>
                  <a:pt x="249056" y="337624"/>
                </a:lnTo>
                <a:lnTo>
                  <a:pt x="349379" y="362389"/>
                </a:lnTo>
                <a:lnTo>
                  <a:pt x="370169" y="368275"/>
                </a:lnTo>
                <a:lnTo>
                  <a:pt x="384981" y="373152"/>
                </a:lnTo>
                <a:lnTo>
                  <a:pt x="395809" y="377355"/>
                </a:lnTo>
                <a:lnTo>
                  <a:pt x="404932" y="381110"/>
                </a:lnTo>
                <a:lnTo>
                  <a:pt x="412919" y="384566"/>
                </a:lnTo>
                <a:lnTo>
                  <a:pt x="425922" y="390946"/>
                </a:lnTo>
                <a:lnTo>
                  <a:pt x="438597" y="398939"/>
                </a:lnTo>
                <a:lnTo>
                  <a:pt x="445271" y="401144"/>
                </a:lnTo>
                <a:lnTo>
                  <a:pt x="458269" y="402558"/>
                </a:lnTo>
                <a:lnTo>
                  <a:pt x="477471" y="402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65"/>
          <p:cNvSpPr/>
          <p:nvPr/>
        </p:nvSpPr>
        <p:spPr>
          <a:xfrm>
            <a:off x="6457950" y="5289232"/>
            <a:ext cx="111443" cy="364162"/>
          </a:xfrm>
          <a:custGeom>
            <a:avLst/>
            <a:gdLst/>
            <a:ahLst/>
            <a:cxnLst/>
            <a:rect l="0" t="0" r="0" b="0"/>
            <a:pathLst>
              <a:path w="111443" h="364162">
                <a:moveTo>
                  <a:pt x="0" y="0"/>
                </a:moveTo>
                <a:lnTo>
                  <a:pt x="0" y="13653"/>
                </a:lnTo>
                <a:lnTo>
                  <a:pt x="2857" y="27199"/>
                </a:lnTo>
                <a:lnTo>
                  <a:pt x="7620" y="45755"/>
                </a:lnTo>
                <a:lnTo>
                  <a:pt x="13652" y="67651"/>
                </a:lnTo>
                <a:lnTo>
                  <a:pt x="25435" y="107220"/>
                </a:lnTo>
                <a:lnTo>
                  <a:pt x="31244" y="125772"/>
                </a:lnTo>
                <a:lnTo>
                  <a:pt x="47859" y="174326"/>
                </a:lnTo>
                <a:lnTo>
                  <a:pt x="87369" y="288122"/>
                </a:lnTo>
                <a:lnTo>
                  <a:pt x="90631" y="296856"/>
                </a:lnTo>
                <a:lnTo>
                  <a:pt x="93758" y="304584"/>
                </a:lnTo>
                <a:lnTo>
                  <a:pt x="96795" y="311641"/>
                </a:lnTo>
                <a:lnTo>
                  <a:pt x="99772" y="320156"/>
                </a:lnTo>
                <a:lnTo>
                  <a:pt x="102710" y="329642"/>
                </a:lnTo>
                <a:lnTo>
                  <a:pt x="105621" y="339777"/>
                </a:lnTo>
                <a:lnTo>
                  <a:pt x="107561" y="347485"/>
                </a:lnTo>
                <a:lnTo>
                  <a:pt x="109718" y="358591"/>
                </a:lnTo>
                <a:lnTo>
                  <a:pt x="110676" y="364161"/>
                </a:lnTo>
                <a:lnTo>
                  <a:pt x="111442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6"/>
          <p:cNvSpPr/>
          <p:nvPr/>
        </p:nvSpPr>
        <p:spPr>
          <a:xfrm>
            <a:off x="6432232" y="5247713"/>
            <a:ext cx="381695" cy="384420"/>
          </a:xfrm>
          <a:custGeom>
            <a:avLst/>
            <a:gdLst/>
            <a:ahLst/>
            <a:cxnLst/>
            <a:rect l="0" t="0" r="0" b="0"/>
            <a:pathLst>
              <a:path w="381695" h="384420">
                <a:moveTo>
                  <a:pt x="0" y="84382"/>
                </a:moveTo>
                <a:lnTo>
                  <a:pt x="4551" y="70729"/>
                </a:lnTo>
                <a:lnTo>
                  <a:pt x="9325" y="61486"/>
                </a:lnTo>
                <a:lnTo>
                  <a:pt x="15574" y="53251"/>
                </a:lnTo>
                <a:lnTo>
                  <a:pt x="24702" y="43241"/>
                </a:lnTo>
                <a:lnTo>
                  <a:pt x="35109" y="34982"/>
                </a:lnTo>
                <a:lnTo>
                  <a:pt x="46084" y="28136"/>
                </a:lnTo>
                <a:lnTo>
                  <a:pt x="57312" y="21919"/>
                </a:lnTo>
                <a:lnTo>
                  <a:pt x="63925" y="18927"/>
                </a:lnTo>
                <a:lnTo>
                  <a:pt x="71192" y="15981"/>
                </a:lnTo>
                <a:lnTo>
                  <a:pt x="78894" y="13063"/>
                </a:lnTo>
                <a:lnTo>
                  <a:pt x="86886" y="11119"/>
                </a:lnTo>
                <a:lnTo>
                  <a:pt x="95071" y="9822"/>
                </a:lnTo>
                <a:lnTo>
                  <a:pt x="103386" y="8958"/>
                </a:lnTo>
                <a:lnTo>
                  <a:pt x="111786" y="7429"/>
                </a:lnTo>
                <a:lnTo>
                  <a:pt x="120244" y="5457"/>
                </a:lnTo>
                <a:lnTo>
                  <a:pt x="128741" y="3191"/>
                </a:lnTo>
                <a:lnTo>
                  <a:pt x="137262" y="1679"/>
                </a:lnTo>
                <a:lnTo>
                  <a:pt x="145801" y="672"/>
                </a:lnTo>
                <a:lnTo>
                  <a:pt x="154351" y="0"/>
                </a:lnTo>
                <a:lnTo>
                  <a:pt x="162908" y="505"/>
                </a:lnTo>
                <a:lnTo>
                  <a:pt x="171471" y="1794"/>
                </a:lnTo>
                <a:lnTo>
                  <a:pt x="180036" y="3605"/>
                </a:lnTo>
                <a:lnTo>
                  <a:pt x="188604" y="4813"/>
                </a:lnTo>
                <a:lnTo>
                  <a:pt x="197174" y="5619"/>
                </a:lnTo>
                <a:lnTo>
                  <a:pt x="205744" y="6155"/>
                </a:lnTo>
                <a:lnTo>
                  <a:pt x="214315" y="7466"/>
                </a:lnTo>
                <a:lnTo>
                  <a:pt x="222887" y="9292"/>
                </a:lnTo>
                <a:lnTo>
                  <a:pt x="231458" y="11462"/>
                </a:lnTo>
                <a:lnTo>
                  <a:pt x="240031" y="13861"/>
                </a:lnTo>
                <a:lnTo>
                  <a:pt x="257175" y="19067"/>
                </a:lnTo>
                <a:lnTo>
                  <a:pt x="265748" y="22741"/>
                </a:lnTo>
                <a:lnTo>
                  <a:pt x="274320" y="27096"/>
                </a:lnTo>
                <a:lnTo>
                  <a:pt x="290513" y="36061"/>
                </a:lnTo>
                <a:lnTo>
                  <a:pt x="304059" y="43221"/>
                </a:lnTo>
                <a:lnTo>
                  <a:pt x="310339" y="47416"/>
                </a:lnTo>
                <a:lnTo>
                  <a:pt x="316430" y="52118"/>
                </a:lnTo>
                <a:lnTo>
                  <a:pt x="328278" y="62422"/>
                </a:lnTo>
                <a:lnTo>
                  <a:pt x="339894" y="73352"/>
                </a:lnTo>
                <a:lnTo>
                  <a:pt x="357144" y="90216"/>
                </a:lnTo>
                <a:lnTo>
                  <a:pt x="366058" y="101579"/>
                </a:lnTo>
                <a:lnTo>
                  <a:pt x="369769" y="107277"/>
                </a:lnTo>
                <a:lnTo>
                  <a:pt x="372242" y="113933"/>
                </a:lnTo>
                <a:lnTo>
                  <a:pt x="373892" y="121227"/>
                </a:lnTo>
                <a:lnTo>
                  <a:pt x="374991" y="128948"/>
                </a:lnTo>
                <a:lnTo>
                  <a:pt x="376677" y="136000"/>
                </a:lnTo>
                <a:lnTo>
                  <a:pt x="378753" y="142606"/>
                </a:lnTo>
                <a:lnTo>
                  <a:pt x="381090" y="148916"/>
                </a:lnTo>
                <a:lnTo>
                  <a:pt x="381694" y="155027"/>
                </a:lnTo>
                <a:lnTo>
                  <a:pt x="379827" y="166897"/>
                </a:lnTo>
                <a:lnTo>
                  <a:pt x="378948" y="173682"/>
                </a:lnTo>
                <a:lnTo>
                  <a:pt x="378362" y="181062"/>
                </a:lnTo>
                <a:lnTo>
                  <a:pt x="377971" y="188841"/>
                </a:lnTo>
                <a:lnTo>
                  <a:pt x="376758" y="195931"/>
                </a:lnTo>
                <a:lnTo>
                  <a:pt x="374997" y="202563"/>
                </a:lnTo>
                <a:lnTo>
                  <a:pt x="372871" y="208889"/>
                </a:lnTo>
                <a:lnTo>
                  <a:pt x="368596" y="216917"/>
                </a:lnTo>
                <a:lnTo>
                  <a:pt x="362888" y="226078"/>
                </a:lnTo>
                <a:lnTo>
                  <a:pt x="356225" y="235996"/>
                </a:lnTo>
                <a:lnTo>
                  <a:pt x="347974" y="246418"/>
                </a:lnTo>
                <a:lnTo>
                  <a:pt x="338663" y="257176"/>
                </a:lnTo>
                <a:lnTo>
                  <a:pt x="328645" y="268158"/>
                </a:lnTo>
                <a:lnTo>
                  <a:pt x="319109" y="277384"/>
                </a:lnTo>
                <a:lnTo>
                  <a:pt x="309895" y="285440"/>
                </a:lnTo>
                <a:lnTo>
                  <a:pt x="291083" y="300423"/>
                </a:lnTo>
                <a:lnTo>
                  <a:pt x="270023" y="316608"/>
                </a:lnTo>
                <a:lnTo>
                  <a:pt x="256215" y="325877"/>
                </a:lnTo>
                <a:lnTo>
                  <a:pt x="240343" y="335866"/>
                </a:lnTo>
                <a:lnTo>
                  <a:pt x="223093" y="346335"/>
                </a:lnTo>
                <a:lnTo>
                  <a:pt x="206831" y="354267"/>
                </a:lnTo>
                <a:lnTo>
                  <a:pt x="191228" y="360508"/>
                </a:lnTo>
                <a:lnTo>
                  <a:pt x="176063" y="365621"/>
                </a:lnTo>
                <a:lnTo>
                  <a:pt x="164048" y="369982"/>
                </a:lnTo>
                <a:lnTo>
                  <a:pt x="154133" y="373842"/>
                </a:lnTo>
                <a:lnTo>
                  <a:pt x="145617" y="377368"/>
                </a:lnTo>
                <a:lnTo>
                  <a:pt x="138036" y="379719"/>
                </a:lnTo>
                <a:lnTo>
                  <a:pt x="131076" y="381285"/>
                </a:lnTo>
                <a:lnTo>
                  <a:pt x="124532" y="382330"/>
                </a:lnTo>
                <a:lnTo>
                  <a:pt x="118264" y="383026"/>
                </a:lnTo>
                <a:lnTo>
                  <a:pt x="112180" y="383491"/>
                </a:lnTo>
                <a:lnTo>
                  <a:pt x="94298" y="3844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67"/>
          <p:cNvSpPr/>
          <p:nvPr/>
        </p:nvSpPr>
        <p:spPr>
          <a:xfrm>
            <a:off x="6912292" y="5212079"/>
            <a:ext cx="120016" cy="437199"/>
          </a:xfrm>
          <a:custGeom>
            <a:avLst/>
            <a:gdLst/>
            <a:ahLst/>
            <a:cxnLst/>
            <a:rect l="0" t="0" r="0" b="0"/>
            <a:pathLst>
              <a:path w="120016" h="437199">
                <a:moveTo>
                  <a:pt x="0" y="0"/>
                </a:moveTo>
                <a:lnTo>
                  <a:pt x="9101" y="4552"/>
                </a:lnTo>
                <a:lnTo>
                  <a:pt x="11783" y="7797"/>
                </a:lnTo>
                <a:lnTo>
                  <a:pt x="13570" y="11866"/>
                </a:lnTo>
                <a:lnTo>
                  <a:pt x="14761" y="16483"/>
                </a:lnTo>
                <a:lnTo>
                  <a:pt x="16509" y="20514"/>
                </a:lnTo>
                <a:lnTo>
                  <a:pt x="18626" y="24154"/>
                </a:lnTo>
                <a:lnTo>
                  <a:pt x="20990" y="27532"/>
                </a:lnTo>
                <a:lnTo>
                  <a:pt x="23518" y="31690"/>
                </a:lnTo>
                <a:lnTo>
                  <a:pt x="26157" y="36367"/>
                </a:lnTo>
                <a:lnTo>
                  <a:pt x="28868" y="41390"/>
                </a:lnTo>
                <a:lnTo>
                  <a:pt x="31628" y="49501"/>
                </a:lnTo>
                <a:lnTo>
                  <a:pt x="34420" y="59671"/>
                </a:lnTo>
                <a:lnTo>
                  <a:pt x="37234" y="71214"/>
                </a:lnTo>
                <a:lnTo>
                  <a:pt x="47981" y="109438"/>
                </a:lnTo>
                <a:lnTo>
                  <a:pt x="61330" y="156272"/>
                </a:lnTo>
                <a:lnTo>
                  <a:pt x="73613" y="202487"/>
                </a:lnTo>
                <a:lnTo>
                  <a:pt x="78603" y="224526"/>
                </a:lnTo>
                <a:lnTo>
                  <a:pt x="82882" y="245887"/>
                </a:lnTo>
                <a:lnTo>
                  <a:pt x="90176" y="284544"/>
                </a:lnTo>
                <a:lnTo>
                  <a:pt x="96594" y="314424"/>
                </a:lnTo>
                <a:lnTo>
                  <a:pt x="98685" y="326774"/>
                </a:lnTo>
                <a:lnTo>
                  <a:pt x="100080" y="337865"/>
                </a:lnTo>
                <a:lnTo>
                  <a:pt x="101010" y="348116"/>
                </a:lnTo>
                <a:lnTo>
                  <a:pt x="103535" y="360665"/>
                </a:lnTo>
                <a:lnTo>
                  <a:pt x="107124" y="374746"/>
                </a:lnTo>
                <a:lnTo>
                  <a:pt x="111421" y="389848"/>
                </a:lnTo>
                <a:lnTo>
                  <a:pt x="114286" y="400869"/>
                </a:lnTo>
                <a:lnTo>
                  <a:pt x="116196" y="409169"/>
                </a:lnTo>
                <a:lnTo>
                  <a:pt x="118318" y="420931"/>
                </a:lnTo>
                <a:lnTo>
                  <a:pt x="118883" y="425400"/>
                </a:lnTo>
                <a:lnTo>
                  <a:pt x="120015" y="437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68"/>
          <p:cNvSpPr/>
          <p:nvPr/>
        </p:nvSpPr>
        <p:spPr>
          <a:xfrm>
            <a:off x="6878002" y="5121841"/>
            <a:ext cx="402289" cy="398376"/>
          </a:xfrm>
          <a:custGeom>
            <a:avLst/>
            <a:gdLst/>
            <a:ahLst/>
            <a:cxnLst/>
            <a:rect l="0" t="0" r="0" b="0"/>
            <a:pathLst>
              <a:path w="402289" h="398376">
                <a:moveTo>
                  <a:pt x="0" y="133101"/>
                </a:moveTo>
                <a:lnTo>
                  <a:pt x="4551" y="119449"/>
                </a:lnTo>
                <a:lnTo>
                  <a:pt x="9325" y="107666"/>
                </a:lnTo>
                <a:lnTo>
                  <a:pt x="15574" y="96079"/>
                </a:lnTo>
                <a:lnTo>
                  <a:pt x="24702" y="84579"/>
                </a:lnTo>
                <a:lnTo>
                  <a:pt x="32660" y="76941"/>
                </a:lnTo>
                <a:lnTo>
                  <a:pt x="42729" y="68039"/>
                </a:lnTo>
                <a:lnTo>
                  <a:pt x="54203" y="58294"/>
                </a:lnTo>
                <a:lnTo>
                  <a:pt x="63758" y="50845"/>
                </a:lnTo>
                <a:lnTo>
                  <a:pt x="72033" y="44926"/>
                </a:lnTo>
                <a:lnTo>
                  <a:pt x="103552" y="24032"/>
                </a:lnTo>
                <a:lnTo>
                  <a:pt x="111897" y="19431"/>
                </a:lnTo>
                <a:lnTo>
                  <a:pt x="120318" y="15411"/>
                </a:lnTo>
                <a:lnTo>
                  <a:pt x="128789" y="11778"/>
                </a:lnTo>
                <a:lnTo>
                  <a:pt x="136342" y="9357"/>
                </a:lnTo>
                <a:lnTo>
                  <a:pt x="143282" y="7742"/>
                </a:lnTo>
                <a:lnTo>
                  <a:pt x="149814" y="6666"/>
                </a:lnTo>
                <a:lnTo>
                  <a:pt x="157026" y="4996"/>
                </a:lnTo>
                <a:lnTo>
                  <a:pt x="164692" y="2930"/>
                </a:lnTo>
                <a:lnTo>
                  <a:pt x="172659" y="601"/>
                </a:lnTo>
                <a:lnTo>
                  <a:pt x="179876" y="0"/>
                </a:lnTo>
                <a:lnTo>
                  <a:pt x="186593" y="552"/>
                </a:lnTo>
                <a:lnTo>
                  <a:pt x="192975" y="1872"/>
                </a:lnTo>
                <a:lnTo>
                  <a:pt x="201040" y="2753"/>
                </a:lnTo>
                <a:lnTo>
                  <a:pt x="210227" y="3340"/>
                </a:lnTo>
                <a:lnTo>
                  <a:pt x="220161" y="3731"/>
                </a:lnTo>
                <a:lnTo>
                  <a:pt x="228689" y="4944"/>
                </a:lnTo>
                <a:lnTo>
                  <a:pt x="236280" y="6706"/>
                </a:lnTo>
                <a:lnTo>
                  <a:pt x="248841" y="11203"/>
                </a:lnTo>
                <a:lnTo>
                  <a:pt x="261268" y="19090"/>
                </a:lnTo>
                <a:lnTo>
                  <a:pt x="267884" y="24645"/>
                </a:lnTo>
                <a:lnTo>
                  <a:pt x="270029" y="28412"/>
                </a:lnTo>
                <a:lnTo>
                  <a:pt x="272414" y="37678"/>
                </a:lnTo>
                <a:lnTo>
                  <a:pt x="273473" y="48146"/>
                </a:lnTo>
                <a:lnTo>
                  <a:pt x="273755" y="53604"/>
                </a:lnTo>
                <a:lnTo>
                  <a:pt x="271529" y="64749"/>
                </a:lnTo>
                <a:lnTo>
                  <a:pt x="267364" y="76052"/>
                </a:lnTo>
                <a:lnTo>
                  <a:pt x="262338" y="87426"/>
                </a:lnTo>
                <a:lnTo>
                  <a:pt x="258713" y="94078"/>
                </a:lnTo>
                <a:lnTo>
                  <a:pt x="254390" y="101371"/>
                </a:lnTo>
                <a:lnTo>
                  <a:pt x="249604" y="109090"/>
                </a:lnTo>
                <a:lnTo>
                  <a:pt x="244507" y="116141"/>
                </a:lnTo>
                <a:lnTo>
                  <a:pt x="239205" y="122747"/>
                </a:lnTo>
                <a:lnTo>
                  <a:pt x="233765" y="129056"/>
                </a:lnTo>
                <a:lnTo>
                  <a:pt x="228234" y="136120"/>
                </a:lnTo>
                <a:lnTo>
                  <a:pt x="222641" y="143686"/>
                </a:lnTo>
                <a:lnTo>
                  <a:pt x="217007" y="151588"/>
                </a:lnTo>
                <a:lnTo>
                  <a:pt x="211346" y="158761"/>
                </a:lnTo>
                <a:lnTo>
                  <a:pt x="205667" y="165447"/>
                </a:lnTo>
                <a:lnTo>
                  <a:pt x="199976" y="171810"/>
                </a:lnTo>
                <a:lnTo>
                  <a:pt x="188574" y="183961"/>
                </a:lnTo>
                <a:lnTo>
                  <a:pt x="177156" y="194758"/>
                </a:lnTo>
                <a:lnTo>
                  <a:pt x="165730" y="202732"/>
                </a:lnTo>
                <a:lnTo>
                  <a:pt x="154303" y="209451"/>
                </a:lnTo>
                <a:lnTo>
                  <a:pt x="143827" y="215611"/>
                </a:lnTo>
                <a:lnTo>
                  <a:pt x="131621" y="224435"/>
                </a:lnTo>
                <a:lnTo>
                  <a:pt x="121681" y="230209"/>
                </a:lnTo>
                <a:lnTo>
                  <a:pt x="113453" y="233410"/>
                </a:lnTo>
                <a:lnTo>
                  <a:pt x="103466" y="235213"/>
                </a:lnTo>
                <a:lnTo>
                  <a:pt x="100410" y="235466"/>
                </a:lnTo>
                <a:lnTo>
                  <a:pt x="98372" y="234681"/>
                </a:lnTo>
                <a:lnTo>
                  <a:pt x="97014" y="233206"/>
                </a:lnTo>
                <a:lnTo>
                  <a:pt x="96108" y="231271"/>
                </a:lnTo>
                <a:lnTo>
                  <a:pt x="95102" y="226579"/>
                </a:lnTo>
                <a:lnTo>
                  <a:pt x="94834" y="223995"/>
                </a:lnTo>
                <a:lnTo>
                  <a:pt x="97513" y="220367"/>
                </a:lnTo>
                <a:lnTo>
                  <a:pt x="108109" y="211256"/>
                </a:lnTo>
                <a:lnTo>
                  <a:pt x="114935" y="205207"/>
                </a:lnTo>
                <a:lnTo>
                  <a:pt x="130140" y="190866"/>
                </a:lnTo>
                <a:lnTo>
                  <a:pt x="137242" y="184946"/>
                </a:lnTo>
                <a:lnTo>
                  <a:pt x="143882" y="180047"/>
                </a:lnTo>
                <a:lnTo>
                  <a:pt x="156340" y="172064"/>
                </a:lnTo>
                <a:lnTo>
                  <a:pt x="168227" y="165340"/>
                </a:lnTo>
                <a:lnTo>
                  <a:pt x="179860" y="159177"/>
                </a:lnTo>
                <a:lnTo>
                  <a:pt x="192333" y="153263"/>
                </a:lnTo>
                <a:lnTo>
                  <a:pt x="199659" y="150352"/>
                </a:lnTo>
                <a:lnTo>
                  <a:pt x="207401" y="147459"/>
                </a:lnTo>
                <a:lnTo>
                  <a:pt x="214468" y="145531"/>
                </a:lnTo>
                <a:lnTo>
                  <a:pt x="221084" y="144245"/>
                </a:lnTo>
                <a:lnTo>
                  <a:pt x="233515" y="142816"/>
                </a:lnTo>
                <a:lnTo>
                  <a:pt x="245389" y="142182"/>
                </a:lnTo>
                <a:lnTo>
                  <a:pt x="276437" y="141824"/>
                </a:lnTo>
                <a:lnTo>
                  <a:pt x="286209" y="142726"/>
                </a:lnTo>
                <a:lnTo>
                  <a:pt x="294629" y="144280"/>
                </a:lnTo>
                <a:lnTo>
                  <a:pt x="302147" y="146269"/>
                </a:lnTo>
                <a:lnTo>
                  <a:pt x="309063" y="148547"/>
                </a:lnTo>
                <a:lnTo>
                  <a:pt x="315580" y="151018"/>
                </a:lnTo>
                <a:lnTo>
                  <a:pt x="327900" y="155352"/>
                </a:lnTo>
                <a:lnTo>
                  <a:pt x="339726" y="157278"/>
                </a:lnTo>
                <a:lnTo>
                  <a:pt x="351332" y="160674"/>
                </a:lnTo>
                <a:lnTo>
                  <a:pt x="357094" y="162913"/>
                </a:lnTo>
                <a:lnTo>
                  <a:pt x="361888" y="166311"/>
                </a:lnTo>
                <a:lnTo>
                  <a:pt x="369754" y="175166"/>
                </a:lnTo>
                <a:lnTo>
                  <a:pt x="378965" y="182911"/>
                </a:lnTo>
                <a:lnTo>
                  <a:pt x="384088" y="186310"/>
                </a:lnTo>
                <a:lnTo>
                  <a:pt x="388456" y="192386"/>
                </a:lnTo>
                <a:lnTo>
                  <a:pt x="392321" y="200248"/>
                </a:lnTo>
                <a:lnTo>
                  <a:pt x="395850" y="209298"/>
                </a:lnTo>
                <a:lnTo>
                  <a:pt x="398203" y="216284"/>
                </a:lnTo>
                <a:lnTo>
                  <a:pt x="400817" y="226586"/>
                </a:lnTo>
                <a:lnTo>
                  <a:pt x="401514" y="233525"/>
                </a:lnTo>
                <a:lnTo>
                  <a:pt x="401978" y="241960"/>
                </a:lnTo>
                <a:lnTo>
                  <a:pt x="402288" y="251394"/>
                </a:lnTo>
                <a:lnTo>
                  <a:pt x="401542" y="259588"/>
                </a:lnTo>
                <a:lnTo>
                  <a:pt x="400092" y="266956"/>
                </a:lnTo>
                <a:lnTo>
                  <a:pt x="398173" y="273773"/>
                </a:lnTo>
                <a:lnTo>
                  <a:pt x="394037" y="283079"/>
                </a:lnTo>
                <a:lnTo>
                  <a:pt x="388421" y="294047"/>
                </a:lnTo>
                <a:lnTo>
                  <a:pt x="381820" y="306121"/>
                </a:lnTo>
                <a:lnTo>
                  <a:pt x="375514" y="316075"/>
                </a:lnTo>
                <a:lnTo>
                  <a:pt x="369406" y="324616"/>
                </a:lnTo>
                <a:lnTo>
                  <a:pt x="363428" y="332216"/>
                </a:lnTo>
                <a:lnTo>
                  <a:pt x="354246" y="343199"/>
                </a:lnTo>
                <a:lnTo>
                  <a:pt x="346038" y="352208"/>
                </a:lnTo>
                <a:lnTo>
                  <a:pt x="336039" y="362562"/>
                </a:lnTo>
                <a:lnTo>
                  <a:pt x="325246" y="370974"/>
                </a:lnTo>
                <a:lnTo>
                  <a:pt x="319701" y="374550"/>
                </a:lnTo>
                <a:lnTo>
                  <a:pt x="313146" y="376935"/>
                </a:lnTo>
                <a:lnTo>
                  <a:pt x="305919" y="378524"/>
                </a:lnTo>
                <a:lnTo>
                  <a:pt x="298243" y="379584"/>
                </a:lnTo>
                <a:lnTo>
                  <a:pt x="291222" y="381243"/>
                </a:lnTo>
                <a:lnTo>
                  <a:pt x="284635" y="383302"/>
                </a:lnTo>
                <a:lnTo>
                  <a:pt x="272237" y="388129"/>
                </a:lnTo>
                <a:lnTo>
                  <a:pt x="260377" y="393449"/>
                </a:lnTo>
                <a:lnTo>
                  <a:pt x="253595" y="395249"/>
                </a:lnTo>
                <a:lnTo>
                  <a:pt x="246215" y="396449"/>
                </a:lnTo>
                <a:lnTo>
                  <a:pt x="238439" y="397249"/>
                </a:lnTo>
                <a:lnTo>
                  <a:pt x="231349" y="397782"/>
                </a:lnTo>
                <a:lnTo>
                  <a:pt x="224718" y="398137"/>
                </a:lnTo>
                <a:lnTo>
                  <a:pt x="218391" y="398375"/>
                </a:lnTo>
                <a:lnTo>
                  <a:pt x="207507" y="397580"/>
                </a:lnTo>
                <a:lnTo>
                  <a:pt x="193583" y="396098"/>
                </a:lnTo>
                <a:lnTo>
                  <a:pt x="177633" y="394157"/>
                </a:lnTo>
                <a:lnTo>
                  <a:pt x="165095" y="392863"/>
                </a:lnTo>
                <a:lnTo>
                  <a:pt x="154830" y="392001"/>
                </a:lnTo>
                <a:lnTo>
                  <a:pt x="120015" y="3902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9"/>
          <p:cNvSpPr/>
          <p:nvPr/>
        </p:nvSpPr>
        <p:spPr>
          <a:xfrm>
            <a:off x="7375827" y="5041023"/>
            <a:ext cx="367999" cy="381367"/>
          </a:xfrm>
          <a:custGeom>
            <a:avLst/>
            <a:gdLst/>
            <a:ahLst/>
            <a:cxnLst/>
            <a:rect l="0" t="0" r="0" b="0"/>
            <a:pathLst>
              <a:path w="367999" h="381367">
                <a:moveTo>
                  <a:pt x="273700" y="25324"/>
                </a:moveTo>
                <a:lnTo>
                  <a:pt x="260048" y="20774"/>
                </a:lnTo>
                <a:lnTo>
                  <a:pt x="250805" y="15999"/>
                </a:lnTo>
                <a:lnTo>
                  <a:pt x="243522" y="11655"/>
                </a:lnTo>
                <a:lnTo>
                  <a:pt x="234067" y="8257"/>
                </a:lnTo>
                <a:lnTo>
                  <a:pt x="228145" y="4086"/>
                </a:lnTo>
                <a:lnTo>
                  <a:pt x="224280" y="2593"/>
                </a:lnTo>
                <a:lnTo>
                  <a:pt x="214905" y="934"/>
                </a:lnTo>
                <a:lnTo>
                  <a:pt x="204389" y="197"/>
                </a:lnTo>
                <a:lnTo>
                  <a:pt x="198918" y="0"/>
                </a:lnTo>
                <a:lnTo>
                  <a:pt x="194317" y="821"/>
                </a:lnTo>
                <a:lnTo>
                  <a:pt x="186667" y="4274"/>
                </a:lnTo>
                <a:lnTo>
                  <a:pt x="172454" y="11573"/>
                </a:lnTo>
                <a:lnTo>
                  <a:pt x="166197" y="16157"/>
                </a:lnTo>
                <a:lnTo>
                  <a:pt x="159169" y="22070"/>
                </a:lnTo>
                <a:lnTo>
                  <a:pt x="151626" y="28869"/>
                </a:lnTo>
                <a:lnTo>
                  <a:pt x="143740" y="35308"/>
                </a:lnTo>
                <a:lnTo>
                  <a:pt x="135625" y="41505"/>
                </a:lnTo>
                <a:lnTo>
                  <a:pt x="127357" y="47541"/>
                </a:lnTo>
                <a:lnTo>
                  <a:pt x="119941" y="53471"/>
                </a:lnTo>
                <a:lnTo>
                  <a:pt x="113091" y="59328"/>
                </a:lnTo>
                <a:lnTo>
                  <a:pt x="106620" y="65139"/>
                </a:lnTo>
                <a:lnTo>
                  <a:pt x="99448" y="70917"/>
                </a:lnTo>
                <a:lnTo>
                  <a:pt x="91810" y="76674"/>
                </a:lnTo>
                <a:lnTo>
                  <a:pt x="83860" y="82418"/>
                </a:lnTo>
                <a:lnTo>
                  <a:pt x="76655" y="88152"/>
                </a:lnTo>
                <a:lnTo>
                  <a:pt x="69947" y="93879"/>
                </a:lnTo>
                <a:lnTo>
                  <a:pt x="63570" y="99603"/>
                </a:lnTo>
                <a:lnTo>
                  <a:pt x="51404" y="111042"/>
                </a:lnTo>
                <a:lnTo>
                  <a:pt x="45493" y="116759"/>
                </a:lnTo>
                <a:lnTo>
                  <a:pt x="40599" y="123429"/>
                </a:lnTo>
                <a:lnTo>
                  <a:pt x="36384" y="130732"/>
                </a:lnTo>
                <a:lnTo>
                  <a:pt x="18226" y="167536"/>
                </a:lnTo>
                <a:lnTo>
                  <a:pt x="13849" y="180140"/>
                </a:lnTo>
                <a:lnTo>
                  <a:pt x="9978" y="194257"/>
                </a:lnTo>
                <a:lnTo>
                  <a:pt x="6446" y="209384"/>
                </a:lnTo>
                <a:lnTo>
                  <a:pt x="4090" y="222325"/>
                </a:lnTo>
                <a:lnTo>
                  <a:pt x="2521" y="233811"/>
                </a:lnTo>
                <a:lnTo>
                  <a:pt x="1473" y="244325"/>
                </a:lnTo>
                <a:lnTo>
                  <a:pt x="776" y="253240"/>
                </a:lnTo>
                <a:lnTo>
                  <a:pt x="311" y="261088"/>
                </a:lnTo>
                <a:lnTo>
                  <a:pt x="0" y="268225"/>
                </a:lnTo>
                <a:lnTo>
                  <a:pt x="746" y="277746"/>
                </a:lnTo>
                <a:lnTo>
                  <a:pt x="2196" y="288855"/>
                </a:lnTo>
                <a:lnTo>
                  <a:pt x="4115" y="301024"/>
                </a:lnTo>
                <a:lnTo>
                  <a:pt x="7299" y="311041"/>
                </a:lnTo>
                <a:lnTo>
                  <a:pt x="11327" y="319625"/>
                </a:lnTo>
                <a:lnTo>
                  <a:pt x="15917" y="327252"/>
                </a:lnTo>
                <a:lnTo>
                  <a:pt x="19930" y="334242"/>
                </a:lnTo>
                <a:lnTo>
                  <a:pt x="26928" y="347088"/>
                </a:lnTo>
                <a:lnTo>
                  <a:pt x="35753" y="356608"/>
                </a:lnTo>
                <a:lnTo>
                  <a:pt x="46026" y="364014"/>
                </a:lnTo>
                <a:lnTo>
                  <a:pt x="56942" y="370480"/>
                </a:lnTo>
                <a:lnTo>
                  <a:pt x="68143" y="373989"/>
                </a:lnTo>
                <a:lnTo>
                  <a:pt x="73797" y="374925"/>
                </a:lnTo>
                <a:lnTo>
                  <a:pt x="80424" y="376502"/>
                </a:lnTo>
                <a:lnTo>
                  <a:pt x="87700" y="378505"/>
                </a:lnTo>
                <a:lnTo>
                  <a:pt x="95407" y="380793"/>
                </a:lnTo>
                <a:lnTo>
                  <a:pt x="103404" y="381366"/>
                </a:lnTo>
                <a:lnTo>
                  <a:pt x="111591" y="380795"/>
                </a:lnTo>
                <a:lnTo>
                  <a:pt x="119907" y="379462"/>
                </a:lnTo>
                <a:lnTo>
                  <a:pt x="127356" y="378574"/>
                </a:lnTo>
                <a:lnTo>
                  <a:pt x="134228" y="377982"/>
                </a:lnTo>
                <a:lnTo>
                  <a:pt x="140713" y="377587"/>
                </a:lnTo>
                <a:lnTo>
                  <a:pt x="147895" y="375418"/>
                </a:lnTo>
                <a:lnTo>
                  <a:pt x="155540" y="372068"/>
                </a:lnTo>
                <a:lnTo>
                  <a:pt x="163494" y="367929"/>
                </a:lnTo>
                <a:lnTo>
                  <a:pt x="171654" y="364217"/>
                </a:lnTo>
                <a:lnTo>
                  <a:pt x="179952" y="360791"/>
                </a:lnTo>
                <a:lnTo>
                  <a:pt x="188342" y="357554"/>
                </a:lnTo>
                <a:lnTo>
                  <a:pt x="196792" y="353490"/>
                </a:lnTo>
                <a:lnTo>
                  <a:pt x="205283" y="348877"/>
                </a:lnTo>
                <a:lnTo>
                  <a:pt x="213801" y="343896"/>
                </a:lnTo>
                <a:lnTo>
                  <a:pt x="221385" y="338670"/>
                </a:lnTo>
                <a:lnTo>
                  <a:pt x="228346" y="333282"/>
                </a:lnTo>
                <a:lnTo>
                  <a:pt x="234892" y="327784"/>
                </a:lnTo>
                <a:lnTo>
                  <a:pt x="242112" y="322214"/>
                </a:lnTo>
                <a:lnTo>
                  <a:pt x="249785" y="316596"/>
                </a:lnTo>
                <a:lnTo>
                  <a:pt x="257756" y="310945"/>
                </a:lnTo>
                <a:lnTo>
                  <a:pt x="264976" y="305273"/>
                </a:lnTo>
                <a:lnTo>
                  <a:pt x="271694" y="299587"/>
                </a:lnTo>
                <a:lnTo>
                  <a:pt x="278077" y="293891"/>
                </a:lnTo>
                <a:lnTo>
                  <a:pt x="290250" y="282482"/>
                </a:lnTo>
                <a:lnTo>
                  <a:pt x="296164" y="276773"/>
                </a:lnTo>
                <a:lnTo>
                  <a:pt x="304869" y="269157"/>
                </a:lnTo>
                <a:lnTo>
                  <a:pt x="327240" y="250534"/>
                </a:lnTo>
                <a:lnTo>
                  <a:pt x="337016" y="243092"/>
                </a:lnTo>
                <a:lnTo>
                  <a:pt x="345438" y="237178"/>
                </a:lnTo>
                <a:lnTo>
                  <a:pt x="367998" y="2224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Angles are measured in degrees.  Like distance, degrees are positive.</a:t>
            </a:r>
          </a:p>
          <a:p>
            <a:r>
              <a:rPr lang="en-US" dirty="0" smtClean="0"/>
              <a:t>In geometry we measure angles in degrees and angles can have degree measures from 0° to 180</a:t>
            </a:r>
            <a:r>
              <a:rPr lang="en-US" dirty="0" smtClean="0"/>
              <a:t>°.</a:t>
            </a:r>
            <a:endParaRPr lang="en-US" dirty="0" smtClean="0"/>
          </a:p>
        </p:txBody>
      </p:sp>
      <p:sp>
        <p:nvSpPr>
          <p:cNvPr id="37" name="SMARTPenAnnotation118"/>
          <p:cNvSpPr/>
          <p:nvPr/>
        </p:nvSpPr>
        <p:spPr>
          <a:xfrm>
            <a:off x="3800485" y="3669160"/>
            <a:ext cx="1843056" cy="1525359"/>
          </a:xfrm>
          <a:custGeom>
            <a:avLst/>
            <a:gdLst/>
            <a:ahLst/>
            <a:cxnLst/>
            <a:rect l="0" t="0" r="0" b="0"/>
            <a:pathLst>
              <a:path w="1843056" h="1525359">
                <a:moveTo>
                  <a:pt x="1825932" y="531365"/>
                </a:moveTo>
                <a:lnTo>
                  <a:pt x="1814000" y="519433"/>
                </a:lnTo>
                <a:lnTo>
                  <a:pt x="1812263" y="515790"/>
                </a:lnTo>
                <a:lnTo>
                  <a:pt x="1804694" y="490814"/>
                </a:lnTo>
                <a:lnTo>
                  <a:pt x="1796991" y="478604"/>
                </a:lnTo>
                <a:lnTo>
                  <a:pt x="1783021" y="460446"/>
                </a:lnTo>
                <a:lnTo>
                  <a:pt x="1774483" y="442407"/>
                </a:lnTo>
                <a:lnTo>
                  <a:pt x="1771630" y="434912"/>
                </a:lnTo>
                <a:lnTo>
                  <a:pt x="1744861" y="392508"/>
                </a:lnTo>
                <a:lnTo>
                  <a:pt x="1715762" y="347902"/>
                </a:lnTo>
                <a:lnTo>
                  <a:pt x="1677402" y="301217"/>
                </a:lnTo>
                <a:lnTo>
                  <a:pt x="1641059" y="261984"/>
                </a:lnTo>
                <a:lnTo>
                  <a:pt x="1601398" y="223371"/>
                </a:lnTo>
                <a:lnTo>
                  <a:pt x="1560404" y="189374"/>
                </a:lnTo>
                <a:lnTo>
                  <a:pt x="1507333" y="150952"/>
                </a:lnTo>
                <a:lnTo>
                  <a:pt x="1453353" y="115309"/>
                </a:lnTo>
                <a:lnTo>
                  <a:pt x="1422242" y="100672"/>
                </a:lnTo>
                <a:lnTo>
                  <a:pt x="1380059" y="83159"/>
                </a:lnTo>
                <a:lnTo>
                  <a:pt x="1345852" y="66804"/>
                </a:lnTo>
                <a:lnTo>
                  <a:pt x="1301945" y="52828"/>
                </a:lnTo>
                <a:lnTo>
                  <a:pt x="1258086" y="42139"/>
                </a:lnTo>
                <a:lnTo>
                  <a:pt x="1210654" y="31038"/>
                </a:lnTo>
                <a:lnTo>
                  <a:pt x="1153725" y="15984"/>
                </a:lnTo>
                <a:lnTo>
                  <a:pt x="1106165" y="9724"/>
                </a:lnTo>
                <a:lnTo>
                  <a:pt x="1059948" y="4884"/>
                </a:lnTo>
                <a:lnTo>
                  <a:pt x="1005117" y="2098"/>
                </a:lnTo>
                <a:lnTo>
                  <a:pt x="925503" y="530"/>
                </a:lnTo>
                <a:lnTo>
                  <a:pt x="852520" y="0"/>
                </a:lnTo>
                <a:lnTo>
                  <a:pt x="799855" y="4459"/>
                </a:lnTo>
                <a:lnTo>
                  <a:pt x="748750" y="8608"/>
                </a:lnTo>
                <a:lnTo>
                  <a:pt x="682415" y="20271"/>
                </a:lnTo>
                <a:lnTo>
                  <a:pt x="630407" y="33286"/>
                </a:lnTo>
                <a:lnTo>
                  <a:pt x="565346" y="52633"/>
                </a:lnTo>
                <a:lnTo>
                  <a:pt x="511990" y="70854"/>
                </a:lnTo>
                <a:lnTo>
                  <a:pt x="458985" y="99822"/>
                </a:lnTo>
                <a:lnTo>
                  <a:pt x="409178" y="122731"/>
                </a:lnTo>
                <a:lnTo>
                  <a:pt x="352966" y="151140"/>
                </a:lnTo>
                <a:lnTo>
                  <a:pt x="295674" y="189733"/>
                </a:lnTo>
                <a:lnTo>
                  <a:pt x="246250" y="223922"/>
                </a:lnTo>
                <a:lnTo>
                  <a:pt x="202903" y="267929"/>
                </a:lnTo>
                <a:lnTo>
                  <a:pt x="157488" y="313828"/>
                </a:lnTo>
                <a:lnTo>
                  <a:pt x="123528" y="354656"/>
                </a:lnTo>
                <a:lnTo>
                  <a:pt x="103692" y="385132"/>
                </a:lnTo>
                <a:lnTo>
                  <a:pt x="68499" y="443481"/>
                </a:lnTo>
                <a:lnTo>
                  <a:pt x="45660" y="486665"/>
                </a:lnTo>
                <a:lnTo>
                  <a:pt x="27982" y="533028"/>
                </a:lnTo>
                <a:lnTo>
                  <a:pt x="15163" y="568793"/>
                </a:lnTo>
                <a:lnTo>
                  <a:pt x="3250" y="619294"/>
                </a:lnTo>
                <a:lnTo>
                  <a:pt x="419" y="660242"/>
                </a:lnTo>
                <a:lnTo>
                  <a:pt x="0" y="755272"/>
                </a:lnTo>
                <a:lnTo>
                  <a:pt x="5075" y="794391"/>
                </a:lnTo>
                <a:lnTo>
                  <a:pt x="11774" y="836860"/>
                </a:lnTo>
                <a:lnTo>
                  <a:pt x="16499" y="875882"/>
                </a:lnTo>
                <a:lnTo>
                  <a:pt x="28857" y="917529"/>
                </a:lnTo>
                <a:lnTo>
                  <a:pt x="47109" y="959850"/>
                </a:lnTo>
                <a:lnTo>
                  <a:pt x="59978" y="988472"/>
                </a:lnTo>
                <a:lnTo>
                  <a:pt x="73319" y="1014220"/>
                </a:lnTo>
                <a:lnTo>
                  <a:pt x="123871" y="1100912"/>
                </a:lnTo>
                <a:lnTo>
                  <a:pt x="150360" y="1145572"/>
                </a:lnTo>
                <a:lnTo>
                  <a:pt x="183304" y="1190098"/>
                </a:lnTo>
                <a:lnTo>
                  <a:pt x="225845" y="1234117"/>
                </a:lnTo>
                <a:lnTo>
                  <a:pt x="276271" y="1276994"/>
                </a:lnTo>
                <a:lnTo>
                  <a:pt x="322193" y="1308581"/>
                </a:lnTo>
                <a:lnTo>
                  <a:pt x="378138" y="1343417"/>
                </a:lnTo>
                <a:lnTo>
                  <a:pt x="489348" y="1407369"/>
                </a:lnTo>
                <a:lnTo>
                  <a:pt x="544646" y="1433559"/>
                </a:lnTo>
                <a:lnTo>
                  <a:pt x="588730" y="1450444"/>
                </a:lnTo>
                <a:lnTo>
                  <a:pt x="618931" y="1463767"/>
                </a:lnTo>
                <a:lnTo>
                  <a:pt x="658718" y="1476802"/>
                </a:lnTo>
                <a:lnTo>
                  <a:pt x="707096" y="1487817"/>
                </a:lnTo>
                <a:lnTo>
                  <a:pt x="786717" y="1505003"/>
                </a:lnTo>
                <a:lnTo>
                  <a:pt x="834439" y="1513587"/>
                </a:lnTo>
                <a:lnTo>
                  <a:pt x="882869" y="1518671"/>
                </a:lnTo>
                <a:lnTo>
                  <a:pt x="926733" y="1522618"/>
                </a:lnTo>
                <a:lnTo>
                  <a:pt x="981153" y="1524372"/>
                </a:lnTo>
                <a:lnTo>
                  <a:pt x="1075247" y="1525358"/>
                </a:lnTo>
                <a:lnTo>
                  <a:pt x="1129074" y="1523050"/>
                </a:lnTo>
                <a:lnTo>
                  <a:pt x="1231610" y="1513806"/>
                </a:lnTo>
                <a:lnTo>
                  <a:pt x="1301571" y="1503761"/>
                </a:lnTo>
                <a:lnTo>
                  <a:pt x="1341001" y="1498297"/>
                </a:lnTo>
                <a:lnTo>
                  <a:pt x="1402426" y="1482708"/>
                </a:lnTo>
                <a:lnTo>
                  <a:pt x="1455919" y="1470891"/>
                </a:lnTo>
                <a:lnTo>
                  <a:pt x="1505372" y="1449082"/>
                </a:lnTo>
                <a:lnTo>
                  <a:pt x="1560766" y="1416540"/>
                </a:lnTo>
                <a:lnTo>
                  <a:pt x="1589651" y="1398188"/>
                </a:lnTo>
                <a:lnTo>
                  <a:pt x="1637690" y="1353217"/>
                </a:lnTo>
                <a:lnTo>
                  <a:pt x="1681256" y="1307642"/>
                </a:lnTo>
                <a:lnTo>
                  <a:pt x="1717027" y="1267210"/>
                </a:lnTo>
                <a:lnTo>
                  <a:pt x="1727682" y="1250837"/>
                </a:lnTo>
                <a:lnTo>
                  <a:pt x="1751386" y="1212492"/>
                </a:lnTo>
                <a:lnTo>
                  <a:pt x="1776741" y="1168228"/>
                </a:lnTo>
                <a:lnTo>
                  <a:pt x="1796223" y="1125618"/>
                </a:lnTo>
                <a:lnTo>
                  <a:pt x="1805173" y="1099936"/>
                </a:lnTo>
                <a:lnTo>
                  <a:pt x="1814950" y="1070433"/>
                </a:lnTo>
                <a:lnTo>
                  <a:pt x="1822421" y="1040286"/>
                </a:lnTo>
                <a:lnTo>
                  <a:pt x="1828354" y="1009710"/>
                </a:lnTo>
                <a:lnTo>
                  <a:pt x="1836534" y="956370"/>
                </a:lnTo>
                <a:lnTo>
                  <a:pt x="1841138" y="915631"/>
                </a:lnTo>
                <a:lnTo>
                  <a:pt x="1842503" y="883876"/>
                </a:lnTo>
                <a:lnTo>
                  <a:pt x="1843055" y="777191"/>
                </a:lnTo>
                <a:lnTo>
                  <a:pt x="1836289" y="729954"/>
                </a:lnTo>
                <a:lnTo>
                  <a:pt x="1830306" y="685421"/>
                </a:lnTo>
                <a:lnTo>
                  <a:pt x="1819952" y="651295"/>
                </a:lnTo>
                <a:lnTo>
                  <a:pt x="1811275" y="628750"/>
                </a:lnTo>
                <a:lnTo>
                  <a:pt x="1809524" y="618005"/>
                </a:lnTo>
                <a:lnTo>
                  <a:pt x="1808787" y="6170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9"/>
          <p:cNvSpPr/>
          <p:nvPr/>
        </p:nvSpPr>
        <p:spPr>
          <a:xfrm>
            <a:off x="5523547" y="4252234"/>
            <a:ext cx="222886" cy="136887"/>
          </a:xfrm>
          <a:custGeom>
            <a:avLst/>
            <a:gdLst/>
            <a:ahLst/>
            <a:cxnLst/>
            <a:rect l="0" t="0" r="0" b="0"/>
            <a:pathLst>
              <a:path w="222886" h="136887">
                <a:moveTo>
                  <a:pt x="0" y="136886"/>
                </a:moveTo>
                <a:lnTo>
                  <a:pt x="0" y="117573"/>
                </a:lnTo>
                <a:lnTo>
                  <a:pt x="1905" y="112580"/>
                </a:lnTo>
                <a:lnTo>
                  <a:pt x="5080" y="106395"/>
                </a:lnTo>
                <a:lnTo>
                  <a:pt x="9102" y="99413"/>
                </a:lnTo>
                <a:lnTo>
                  <a:pt x="13688" y="92854"/>
                </a:lnTo>
                <a:lnTo>
                  <a:pt x="18650" y="86576"/>
                </a:lnTo>
                <a:lnTo>
                  <a:pt x="23864" y="80486"/>
                </a:lnTo>
                <a:lnTo>
                  <a:pt x="27339" y="75473"/>
                </a:lnTo>
                <a:lnTo>
                  <a:pt x="29656" y="71180"/>
                </a:lnTo>
                <a:lnTo>
                  <a:pt x="31201" y="67364"/>
                </a:lnTo>
                <a:lnTo>
                  <a:pt x="33183" y="63868"/>
                </a:lnTo>
                <a:lnTo>
                  <a:pt x="35457" y="60585"/>
                </a:lnTo>
                <a:lnTo>
                  <a:pt x="59603" y="30268"/>
                </a:lnTo>
                <a:lnTo>
                  <a:pt x="65453" y="21992"/>
                </a:lnTo>
                <a:lnTo>
                  <a:pt x="69353" y="15522"/>
                </a:lnTo>
                <a:lnTo>
                  <a:pt x="71953" y="10257"/>
                </a:lnTo>
                <a:lnTo>
                  <a:pt x="74638" y="6747"/>
                </a:lnTo>
                <a:lnTo>
                  <a:pt x="77382" y="4406"/>
                </a:lnTo>
                <a:lnTo>
                  <a:pt x="84077" y="650"/>
                </a:lnTo>
                <a:lnTo>
                  <a:pt x="89788" y="0"/>
                </a:lnTo>
                <a:lnTo>
                  <a:pt x="92243" y="861"/>
                </a:lnTo>
                <a:lnTo>
                  <a:pt x="97512" y="4358"/>
                </a:lnTo>
                <a:lnTo>
                  <a:pt x="100251" y="6623"/>
                </a:lnTo>
                <a:lnTo>
                  <a:pt x="103029" y="9087"/>
                </a:lnTo>
                <a:lnTo>
                  <a:pt x="109781" y="15333"/>
                </a:lnTo>
                <a:lnTo>
                  <a:pt x="140049" y="45478"/>
                </a:lnTo>
                <a:lnTo>
                  <a:pt x="143848" y="48325"/>
                </a:lnTo>
                <a:lnTo>
                  <a:pt x="148287" y="51175"/>
                </a:lnTo>
                <a:lnTo>
                  <a:pt x="153150" y="54028"/>
                </a:lnTo>
                <a:lnTo>
                  <a:pt x="157345" y="57835"/>
                </a:lnTo>
                <a:lnTo>
                  <a:pt x="161094" y="62277"/>
                </a:lnTo>
                <a:lnTo>
                  <a:pt x="164546" y="67144"/>
                </a:lnTo>
                <a:lnTo>
                  <a:pt x="167800" y="72294"/>
                </a:lnTo>
                <a:lnTo>
                  <a:pt x="170922" y="77632"/>
                </a:lnTo>
                <a:lnTo>
                  <a:pt x="173955" y="83096"/>
                </a:lnTo>
                <a:lnTo>
                  <a:pt x="176930" y="87691"/>
                </a:lnTo>
                <a:lnTo>
                  <a:pt x="179866" y="91707"/>
                </a:lnTo>
                <a:lnTo>
                  <a:pt x="182776" y="95336"/>
                </a:lnTo>
                <a:lnTo>
                  <a:pt x="186620" y="98708"/>
                </a:lnTo>
                <a:lnTo>
                  <a:pt x="191089" y="101909"/>
                </a:lnTo>
                <a:lnTo>
                  <a:pt x="195972" y="104995"/>
                </a:lnTo>
                <a:lnTo>
                  <a:pt x="199228" y="108006"/>
                </a:lnTo>
                <a:lnTo>
                  <a:pt x="201399" y="110965"/>
                </a:lnTo>
                <a:lnTo>
                  <a:pt x="206994" y="122221"/>
                </a:lnTo>
                <a:lnTo>
                  <a:pt x="222885" y="1368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0"/>
          <p:cNvSpPr/>
          <p:nvPr/>
        </p:nvSpPr>
        <p:spPr>
          <a:xfrm>
            <a:off x="5763577" y="4629299"/>
            <a:ext cx="248088" cy="299738"/>
          </a:xfrm>
          <a:custGeom>
            <a:avLst/>
            <a:gdLst/>
            <a:ahLst/>
            <a:cxnLst/>
            <a:rect l="0" t="0" r="0" b="0"/>
            <a:pathLst>
              <a:path w="248088" h="299738">
                <a:moveTo>
                  <a:pt x="34290" y="68430"/>
                </a:moveTo>
                <a:lnTo>
                  <a:pt x="59831" y="42890"/>
                </a:lnTo>
                <a:lnTo>
                  <a:pt x="64652" y="39021"/>
                </a:lnTo>
                <a:lnTo>
                  <a:pt x="69771" y="35489"/>
                </a:lnTo>
                <a:lnTo>
                  <a:pt x="75089" y="32182"/>
                </a:lnTo>
                <a:lnTo>
                  <a:pt x="81492" y="29025"/>
                </a:lnTo>
                <a:lnTo>
                  <a:pt x="88618" y="25968"/>
                </a:lnTo>
                <a:lnTo>
                  <a:pt x="96226" y="22977"/>
                </a:lnTo>
                <a:lnTo>
                  <a:pt x="105108" y="20031"/>
                </a:lnTo>
                <a:lnTo>
                  <a:pt x="114840" y="17114"/>
                </a:lnTo>
                <a:lnTo>
                  <a:pt x="125137" y="14217"/>
                </a:lnTo>
                <a:lnTo>
                  <a:pt x="144199" y="8458"/>
                </a:lnTo>
                <a:lnTo>
                  <a:pt x="153283" y="5589"/>
                </a:lnTo>
                <a:lnTo>
                  <a:pt x="160291" y="3676"/>
                </a:lnTo>
                <a:lnTo>
                  <a:pt x="165916" y="2401"/>
                </a:lnTo>
                <a:lnTo>
                  <a:pt x="170618" y="1551"/>
                </a:lnTo>
                <a:lnTo>
                  <a:pt x="175658" y="985"/>
                </a:lnTo>
                <a:lnTo>
                  <a:pt x="180923" y="606"/>
                </a:lnTo>
                <a:lnTo>
                  <a:pt x="190900" y="187"/>
                </a:lnTo>
                <a:lnTo>
                  <a:pt x="198510" y="0"/>
                </a:lnTo>
                <a:lnTo>
                  <a:pt x="201872" y="903"/>
                </a:lnTo>
                <a:lnTo>
                  <a:pt x="208148" y="4446"/>
                </a:lnTo>
                <a:lnTo>
                  <a:pt x="214048" y="8590"/>
                </a:lnTo>
                <a:lnTo>
                  <a:pt x="218322" y="12625"/>
                </a:lnTo>
                <a:lnTo>
                  <a:pt x="219843" y="15034"/>
                </a:lnTo>
                <a:lnTo>
                  <a:pt x="221533" y="20252"/>
                </a:lnTo>
                <a:lnTo>
                  <a:pt x="221031" y="24881"/>
                </a:lnTo>
                <a:lnTo>
                  <a:pt x="219744" y="30825"/>
                </a:lnTo>
                <a:lnTo>
                  <a:pt x="217934" y="37645"/>
                </a:lnTo>
                <a:lnTo>
                  <a:pt x="211964" y="46954"/>
                </a:lnTo>
                <a:lnTo>
                  <a:pt x="203222" y="57923"/>
                </a:lnTo>
                <a:lnTo>
                  <a:pt x="192631" y="69998"/>
                </a:lnTo>
                <a:lnTo>
                  <a:pt x="182713" y="81858"/>
                </a:lnTo>
                <a:lnTo>
                  <a:pt x="164073" y="105196"/>
                </a:lnTo>
                <a:lnTo>
                  <a:pt x="156055" y="112943"/>
                </a:lnTo>
                <a:lnTo>
                  <a:pt x="148804" y="118108"/>
                </a:lnTo>
                <a:lnTo>
                  <a:pt x="142065" y="121552"/>
                </a:lnTo>
                <a:lnTo>
                  <a:pt x="135668" y="125752"/>
                </a:lnTo>
                <a:lnTo>
                  <a:pt x="129498" y="130457"/>
                </a:lnTo>
                <a:lnTo>
                  <a:pt x="123479" y="135500"/>
                </a:lnTo>
                <a:lnTo>
                  <a:pt x="118514" y="138861"/>
                </a:lnTo>
                <a:lnTo>
                  <a:pt x="114252" y="141102"/>
                </a:lnTo>
                <a:lnTo>
                  <a:pt x="110458" y="142596"/>
                </a:lnTo>
                <a:lnTo>
                  <a:pt x="108881" y="142639"/>
                </a:lnTo>
                <a:lnTo>
                  <a:pt x="108782" y="141715"/>
                </a:lnTo>
                <a:lnTo>
                  <a:pt x="109669" y="140147"/>
                </a:lnTo>
                <a:lnTo>
                  <a:pt x="110655" y="135865"/>
                </a:lnTo>
                <a:lnTo>
                  <a:pt x="110917" y="133389"/>
                </a:lnTo>
                <a:lnTo>
                  <a:pt x="113950" y="130786"/>
                </a:lnTo>
                <a:lnTo>
                  <a:pt x="118829" y="128098"/>
                </a:lnTo>
                <a:lnTo>
                  <a:pt x="124939" y="125354"/>
                </a:lnTo>
                <a:lnTo>
                  <a:pt x="132823" y="123524"/>
                </a:lnTo>
                <a:lnTo>
                  <a:pt x="141889" y="122305"/>
                </a:lnTo>
                <a:lnTo>
                  <a:pt x="151742" y="121492"/>
                </a:lnTo>
                <a:lnTo>
                  <a:pt x="160216" y="120950"/>
                </a:lnTo>
                <a:lnTo>
                  <a:pt x="174712" y="120347"/>
                </a:lnTo>
                <a:lnTo>
                  <a:pt x="181245" y="121139"/>
                </a:lnTo>
                <a:lnTo>
                  <a:pt x="187505" y="122620"/>
                </a:lnTo>
                <a:lnTo>
                  <a:pt x="193583" y="124560"/>
                </a:lnTo>
                <a:lnTo>
                  <a:pt x="199540" y="125852"/>
                </a:lnTo>
                <a:lnTo>
                  <a:pt x="205417" y="126714"/>
                </a:lnTo>
                <a:lnTo>
                  <a:pt x="211240" y="127288"/>
                </a:lnTo>
                <a:lnTo>
                  <a:pt x="216074" y="128624"/>
                </a:lnTo>
                <a:lnTo>
                  <a:pt x="220250" y="130467"/>
                </a:lnTo>
                <a:lnTo>
                  <a:pt x="227429" y="135055"/>
                </a:lnTo>
                <a:lnTo>
                  <a:pt x="233794" y="140269"/>
                </a:lnTo>
                <a:lnTo>
                  <a:pt x="239799" y="145761"/>
                </a:lnTo>
                <a:lnTo>
                  <a:pt x="242733" y="148559"/>
                </a:lnTo>
                <a:lnTo>
                  <a:pt x="244690" y="154234"/>
                </a:lnTo>
                <a:lnTo>
                  <a:pt x="245994" y="161829"/>
                </a:lnTo>
                <a:lnTo>
                  <a:pt x="247444" y="177568"/>
                </a:lnTo>
                <a:lnTo>
                  <a:pt x="247830" y="183099"/>
                </a:lnTo>
                <a:lnTo>
                  <a:pt x="248087" y="187739"/>
                </a:lnTo>
                <a:lnTo>
                  <a:pt x="247306" y="193689"/>
                </a:lnTo>
                <a:lnTo>
                  <a:pt x="245834" y="200514"/>
                </a:lnTo>
                <a:lnTo>
                  <a:pt x="243899" y="207922"/>
                </a:lnTo>
                <a:lnTo>
                  <a:pt x="241657" y="214764"/>
                </a:lnTo>
                <a:lnTo>
                  <a:pt x="239210" y="221231"/>
                </a:lnTo>
                <a:lnTo>
                  <a:pt x="236625" y="227448"/>
                </a:lnTo>
                <a:lnTo>
                  <a:pt x="232998" y="234449"/>
                </a:lnTo>
                <a:lnTo>
                  <a:pt x="228675" y="241975"/>
                </a:lnTo>
                <a:lnTo>
                  <a:pt x="223887" y="249850"/>
                </a:lnTo>
                <a:lnTo>
                  <a:pt x="218791" y="256052"/>
                </a:lnTo>
                <a:lnTo>
                  <a:pt x="213488" y="261139"/>
                </a:lnTo>
                <a:lnTo>
                  <a:pt x="208048" y="265483"/>
                </a:lnTo>
                <a:lnTo>
                  <a:pt x="202516" y="269331"/>
                </a:lnTo>
                <a:lnTo>
                  <a:pt x="196923" y="272849"/>
                </a:lnTo>
                <a:lnTo>
                  <a:pt x="191290" y="276147"/>
                </a:lnTo>
                <a:lnTo>
                  <a:pt x="183724" y="279298"/>
                </a:lnTo>
                <a:lnTo>
                  <a:pt x="174870" y="282352"/>
                </a:lnTo>
                <a:lnTo>
                  <a:pt x="165158" y="285339"/>
                </a:lnTo>
                <a:lnTo>
                  <a:pt x="156778" y="288284"/>
                </a:lnTo>
                <a:lnTo>
                  <a:pt x="149286" y="291199"/>
                </a:lnTo>
                <a:lnTo>
                  <a:pt x="142386" y="294096"/>
                </a:lnTo>
                <a:lnTo>
                  <a:pt x="133977" y="296027"/>
                </a:lnTo>
                <a:lnTo>
                  <a:pt x="124560" y="297314"/>
                </a:lnTo>
                <a:lnTo>
                  <a:pt x="114473" y="298172"/>
                </a:lnTo>
                <a:lnTo>
                  <a:pt x="103938" y="298744"/>
                </a:lnTo>
                <a:lnTo>
                  <a:pt x="82072" y="299380"/>
                </a:lnTo>
                <a:lnTo>
                  <a:pt x="52893" y="299737"/>
                </a:lnTo>
                <a:lnTo>
                  <a:pt x="45739" y="298835"/>
                </a:lnTo>
                <a:lnTo>
                  <a:pt x="40018" y="297282"/>
                </a:lnTo>
                <a:lnTo>
                  <a:pt x="35251" y="295293"/>
                </a:lnTo>
                <a:lnTo>
                  <a:pt x="31121" y="293967"/>
                </a:lnTo>
                <a:lnTo>
                  <a:pt x="23991" y="292494"/>
                </a:lnTo>
                <a:lnTo>
                  <a:pt x="17648" y="289299"/>
                </a:lnTo>
                <a:lnTo>
                  <a:pt x="14623" y="287114"/>
                </a:lnTo>
                <a:lnTo>
                  <a:pt x="8722" y="284686"/>
                </a:lnTo>
                <a:lnTo>
                  <a:pt x="0" y="2827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1"/>
          <p:cNvSpPr/>
          <p:nvPr/>
        </p:nvSpPr>
        <p:spPr>
          <a:xfrm>
            <a:off x="6141375" y="4629150"/>
            <a:ext cx="178848" cy="286923"/>
          </a:xfrm>
          <a:custGeom>
            <a:avLst/>
            <a:gdLst/>
            <a:ahLst/>
            <a:cxnLst/>
            <a:rect l="0" t="0" r="0" b="0"/>
            <a:pathLst>
              <a:path w="178848" h="286923">
                <a:moveTo>
                  <a:pt x="85117" y="0"/>
                </a:moveTo>
                <a:lnTo>
                  <a:pt x="71465" y="0"/>
                </a:lnTo>
                <a:lnTo>
                  <a:pt x="67443" y="953"/>
                </a:lnTo>
                <a:lnTo>
                  <a:pt x="64762" y="2540"/>
                </a:lnTo>
                <a:lnTo>
                  <a:pt x="62975" y="4551"/>
                </a:lnTo>
                <a:lnTo>
                  <a:pt x="59878" y="6843"/>
                </a:lnTo>
                <a:lnTo>
                  <a:pt x="55909" y="9325"/>
                </a:lnTo>
                <a:lnTo>
                  <a:pt x="51357" y="11931"/>
                </a:lnTo>
                <a:lnTo>
                  <a:pt x="47371" y="15574"/>
                </a:lnTo>
                <a:lnTo>
                  <a:pt x="43761" y="19908"/>
                </a:lnTo>
                <a:lnTo>
                  <a:pt x="40401" y="24701"/>
                </a:lnTo>
                <a:lnTo>
                  <a:pt x="37209" y="28850"/>
                </a:lnTo>
                <a:lnTo>
                  <a:pt x="34128" y="32568"/>
                </a:lnTo>
                <a:lnTo>
                  <a:pt x="31122" y="36000"/>
                </a:lnTo>
                <a:lnTo>
                  <a:pt x="27213" y="43050"/>
                </a:lnTo>
                <a:lnTo>
                  <a:pt x="22702" y="52512"/>
                </a:lnTo>
                <a:lnTo>
                  <a:pt x="13562" y="72868"/>
                </a:lnTo>
                <a:lnTo>
                  <a:pt x="6325" y="88266"/>
                </a:lnTo>
                <a:lnTo>
                  <a:pt x="4014" y="96944"/>
                </a:lnTo>
                <a:lnTo>
                  <a:pt x="2473" y="106539"/>
                </a:lnTo>
                <a:lnTo>
                  <a:pt x="1446" y="116746"/>
                </a:lnTo>
                <a:lnTo>
                  <a:pt x="761" y="133075"/>
                </a:lnTo>
                <a:lnTo>
                  <a:pt x="0" y="176620"/>
                </a:lnTo>
                <a:lnTo>
                  <a:pt x="750" y="194899"/>
                </a:lnTo>
                <a:lnTo>
                  <a:pt x="2203" y="209942"/>
                </a:lnTo>
                <a:lnTo>
                  <a:pt x="4123" y="222829"/>
                </a:lnTo>
                <a:lnTo>
                  <a:pt x="6356" y="232373"/>
                </a:lnTo>
                <a:lnTo>
                  <a:pt x="8798" y="239688"/>
                </a:lnTo>
                <a:lnTo>
                  <a:pt x="11378" y="245517"/>
                </a:lnTo>
                <a:lnTo>
                  <a:pt x="15954" y="252260"/>
                </a:lnTo>
                <a:lnTo>
                  <a:pt x="21864" y="259613"/>
                </a:lnTo>
                <a:lnTo>
                  <a:pt x="28661" y="267373"/>
                </a:lnTo>
                <a:lnTo>
                  <a:pt x="34144" y="272546"/>
                </a:lnTo>
                <a:lnTo>
                  <a:pt x="38753" y="275994"/>
                </a:lnTo>
                <a:lnTo>
                  <a:pt x="42778" y="278294"/>
                </a:lnTo>
                <a:lnTo>
                  <a:pt x="46413" y="280779"/>
                </a:lnTo>
                <a:lnTo>
                  <a:pt x="49790" y="283389"/>
                </a:lnTo>
                <a:lnTo>
                  <a:pt x="52993" y="286080"/>
                </a:lnTo>
                <a:lnTo>
                  <a:pt x="57033" y="286922"/>
                </a:lnTo>
                <a:lnTo>
                  <a:pt x="61632" y="286532"/>
                </a:lnTo>
                <a:lnTo>
                  <a:pt x="66603" y="285319"/>
                </a:lnTo>
                <a:lnTo>
                  <a:pt x="72774" y="284510"/>
                </a:lnTo>
                <a:lnTo>
                  <a:pt x="79746" y="283971"/>
                </a:lnTo>
                <a:lnTo>
                  <a:pt x="87252" y="283611"/>
                </a:lnTo>
                <a:lnTo>
                  <a:pt x="93208" y="281466"/>
                </a:lnTo>
                <a:lnTo>
                  <a:pt x="98130" y="278132"/>
                </a:lnTo>
                <a:lnTo>
                  <a:pt x="102365" y="274004"/>
                </a:lnTo>
                <a:lnTo>
                  <a:pt x="107093" y="270299"/>
                </a:lnTo>
                <a:lnTo>
                  <a:pt x="112151" y="266877"/>
                </a:lnTo>
                <a:lnTo>
                  <a:pt x="117427" y="263643"/>
                </a:lnTo>
                <a:lnTo>
                  <a:pt x="121897" y="259582"/>
                </a:lnTo>
                <a:lnTo>
                  <a:pt x="125830" y="254969"/>
                </a:lnTo>
                <a:lnTo>
                  <a:pt x="129404" y="249989"/>
                </a:lnTo>
                <a:lnTo>
                  <a:pt x="134644" y="241907"/>
                </a:lnTo>
                <a:lnTo>
                  <a:pt x="148086" y="220227"/>
                </a:lnTo>
                <a:lnTo>
                  <a:pt x="153767" y="210635"/>
                </a:lnTo>
                <a:lnTo>
                  <a:pt x="162618" y="194898"/>
                </a:lnTo>
                <a:lnTo>
                  <a:pt x="166312" y="187082"/>
                </a:lnTo>
                <a:lnTo>
                  <a:pt x="169727" y="179013"/>
                </a:lnTo>
                <a:lnTo>
                  <a:pt x="172956" y="170777"/>
                </a:lnTo>
                <a:lnTo>
                  <a:pt x="175109" y="164334"/>
                </a:lnTo>
                <a:lnTo>
                  <a:pt x="176544" y="159086"/>
                </a:lnTo>
                <a:lnTo>
                  <a:pt x="177501" y="154635"/>
                </a:lnTo>
                <a:lnTo>
                  <a:pt x="178139" y="149762"/>
                </a:lnTo>
                <a:lnTo>
                  <a:pt x="178564" y="144609"/>
                </a:lnTo>
                <a:lnTo>
                  <a:pt x="178847" y="139268"/>
                </a:lnTo>
                <a:lnTo>
                  <a:pt x="178084" y="133803"/>
                </a:lnTo>
                <a:lnTo>
                  <a:pt x="176623" y="128254"/>
                </a:lnTo>
                <a:lnTo>
                  <a:pt x="174696" y="122651"/>
                </a:lnTo>
                <a:lnTo>
                  <a:pt x="171506" y="118914"/>
                </a:lnTo>
                <a:lnTo>
                  <a:pt x="167475" y="116424"/>
                </a:lnTo>
                <a:lnTo>
                  <a:pt x="162882" y="114763"/>
                </a:lnTo>
                <a:lnTo>
                  <a:pt x="158868" y="113657"/>
                </a:lnTo>
                <a:lnTo>
                  <a:pt x="155239" y="112918"/>
                </a:lnTo>
                <a:lnTo>
                  <a:pt x="147123" y="111734"/>
                </a:lnTo>
                <a:lnTo>
                  <a:pt x="143599" y="113542"/>
                </a:lnTo>
                <a:lnTo>
                  <a:pt x="138393" y="116652"/>
                </a:lnTo>
                <a:lnTo>
                  <a:pt x="132064" y="120631"/>
                </a:lnTo>
                <a:lnTo>
                  <a:pt x="126892" y="124235"/>
                </a:lnTo>
                <a:lnTo>
                  <a:pt x="122493" y="127591"/>
                </a:lnTo>
                <a:lnTo>
                  <a:pt x="118606" y="130780"/>
                </a:lnTo>
                <a:lnTo>
                  <a:pt x="115063" y="133860"/>
                </a:lnTo>
                <a:lnTo>
                  <a:pt x="111749" y="136864"/>
                </a:lnTo>
                <a:lnTo>
                  <a:pt x="108587" y="139820"/>
                </a:lnTo>
                <a:lnTo>
                  <a:pt x="104573" y="144648"/>
                </a:lnTo>
                <a:lnTo>
                  <a:pt x="99993" y="150725"/>
                </a:lnTo>
                <a:lnTo>
                  <a:pt x="95034" y="157633"/>
                </a:lnTo>
                <a:lnTo>
                  <a:pt x="90776" y="163191"/>
                </a:lnTo>
                <a:lnTo>
                  <a:pt x="86985" y="167849"/>
                </a:lnTo>
                <a:lnTo>
                  <a:pt x="83505" y="171907"/>
                </a:lnTo>
                <a:lnTo>
                  <a:pt x="79280" y="179374"/>
                </a:lnTo>
                <a:lnTo>
                  <a:pt x="74558" y="189115"/>
                </a:lnTo>
                <a:lnTo>
                  <a:pt x="69505" y="200372"/>
                </a:lnTo>
                <a:lnTo>
                  <a:pt x="66137" y="208828"/>
                </a:lnTo>
                <a:lnTo>
                  <a:pt x="63891" y="215419"/>
                </a:lnTo>
                <a:lnTo>
                  <a:pt x="62394" y="220765"/>
                </a:lnTo>
                <a:lnTo>
                  <a:pt x="62349" y="227186"/>
                </a:lnTo>
                <a:lnTo>
                  <a:pt x="63270" y="234325"/>
                </a:lnTo>
                <a:lnTo>
                  <a:pt x="64838" y="241942"/>
                </a:lnTo>
                <a:lnTo>
                  <a:pt x="66835" y="247972"/>
                </a:lnTo>
                <a:lnTo>
                  <a:pt x="69119" y="252944"/>
                </a:lnTo>
                <a:lnTo>
                  <a:pt x="74197" y="261010"/>
                </a:lnTo>
                <a:lnTo>
                  <a:pt x="79629" y="267769"/>
                </a:lnTo>
                <a:lnTo>
                  <a:pt x="82411" y="269953"/>
                </a:lnTo>
                <a:lnTo>
                  <a:pt x="85218" y="271409"/>
                </a:lnTo>
                <a:lnTo>
                  <a:pt x="88042" y="272379"/>
                </a:lnTo>
                <a:lnTo>
                  <a:pt x="92782" y="273025"/>
                </a:lnTo>
                <a:lnTo>
                  <a:pt x="98799" y="273457"/>
                </a:lnTo>
                <a:lnTo>
                  <a:pt x="119407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2"/>
          <p:cNvSpPr/>
          <p:nvPr/>
        </p:nvSpPr>
        <p:spPr>
          <a:xfrm>
            <a:off x="6425413" y="4620698"/>
            <a:ext cx="186061" cy="264164"/>
          </a:xfrm>
          <a:custGeom>
            <a:avLst/>
            <a:gdLst/>
            <a:ahLst/>
            <a:cxnLst/>
            <a:rect l="0" t="0" r="0" b="0"/>
            <a:pathLst>
              <a:path w="186061" h="264164">
                <a:moveTo>
                  <a:pt x="75399" y="17024"/>
                </a:moveTo>
                <a:lnTo>
                  <a:pt x="66298" y="17024"/>
                </a:lnTo>
                <a:lnTo>
                  <a:pt x="63616" y="17977"/>
                </a:lnTo>
                <a:lnTo>
                  <a:pt x="61829" y="19564"/>
                </a:lnTo>
                <a:lnTo>
                  <a:pt x="58890" y="23868"/>
                </a:lnTo>
                <a:lnTo>
                  <a:pt x="54409" y="28956"/>
                </a:lnTo>
                <a:lnTo>
                  <a:pt x="49976" y="36408"/>
                </a:lnTo>
                <a:lnTo>
                  <a:pt x="44163" y="47092"/>
                </a:lnTo>
                <a:lnTo>
                  <a:pt x="19780" y="94221"/>
                </a:lnTo>
                <a:lnTo>
                  <a:pt x="13215" y="107214"/>
                </a:lnTo>
                <a:lnTo>
                  <a:pt x="10131" y="116203"/>
                </a:lnTo>
                <a:lnTo>
                  <a:pt x="7121" y="126959"/>
                </a:lnTo>
                <a:lnTo>
                  <a:pt x="4163" y="138891"/>
                </a:lnTo>
                <a:lnTo>
                  <a:pt x="2191" y="148751"/>
                </a:lnTo>
                <a:lnTo>
                  <a:pt x="876" y="157230"/>
                </a:lnTo>
                <a:lnTo>
                  <a:pt x="0" y="164787"/>
                </a:lnTo>
                <a:lnTo>
                  <a:pt x="368" y="173636"/>
                </a:lnTo>
                <a:lnTo>
                  <a:pt x="1566" y="183344"/>
                </a:lnTo>
                <a:lnTo>
                  <a:pt x="3317" y="193627"/>
                </a:lnTo>
                <a:lnTo>
                  <a:pt x="4484" y="202387"/>
                </a:lnTo>
                <a:lnTo>
                  <a:pt x="5263" y="210132"/>
                </a:lnTo>
                <a:lnTo>
                  <a:pt x="5782" y="217200"/>
                </a:lnTo>
                <a:lnTo>
                  <a:pt x="7080" y="222864"/>
                </a:lnTo>
                <a:lnTo>
                  <a:pt x="8898" y="227594"/>
                </a:lnTo>
                <a:lnTo>
                  <a:pt x="16007" y="241340"/>
                </a:lnTo>
                <a:lnTo>
                  <a:pt x="18660" y="246578"/>
                </a:lnTo>
                <a:lnTo>
                  <a:pt x="21380" y="250070"/>
                </a:lnTo>
                <a:lnTo>
                  <a:pt x="24147" y="252399"/>
                </a:lnTo>
                <a:lnTo>
                  <a:pt x="26943" y="253950"/>
                </a:lnTo>
                <a:lnTo>
                  <a:pt x="39981" y="260685"/>
                </a:lnTo>
                <a:lnTo>
                  <a:pt x="44167" y="262333"/>
                </a:lnTo>
                <a:lnTo>
                  <a:pt x="47910" y="263431"/>
                </a:lnTo>
                <a:lnTo>
                  <a:pt x="51359" y="264163"/>
                </a:lnTo>
                <a:lnTo>
                  <a:pt x="55562" y="263698"/>
                </a:lnTo>
                <a:lnTo>
                  <a:pt x="60269" y="262436"/>
                </a:lnTo>
                <a:lnTo>
                  <a:pt x="65312" y="260642"/>
                </a:lnTo>
                <a:lnTo>
                  <a:pt x="69627" y="258494"/>
                </a:lnTo>
                <a:lnTo>
                  <a:pt x="73456" y="256108"/>
                </a:lnTo>
                <a:lnTo>
                  <a:pt x="91016" y="243122"/>
                </a:lnTo>
                <a:lnTo>
                  <a:pt x="100097" y="236336"/>
                </a:lnTo>
                <a:lnTo>
                  <a:pt x="107105" y="228954"/>
                </a:lnTo>
                <a:lnTo>
                  <a:pt x="112729" y="221176"/>
                </a:lnTo>
                <a:lnTo>
                  <a:pt x="137701" y="179059"/>
                </a:lnTo>
                <a:lnTo>
                  <a:pt x="145509" y="165052"/>
                </a:lnTo>
                <a:lnTo>
                  <a:pt x="168244" y="121844"/>
                </a:lnTo>
                <a:lnTo>
                  <a:pt x="177942" y="102981"/>
                </a:lnTo>
                <a:lnTo>
                  <a:pt x="180908" y="94332"/>
                </a:lnTo>
                <a:lnTo>
                  <a:pt x="182886" y="85707"/>
                </a:lnTo>
                <a:lnTo>
                  <a:pt x="184205" y="77101"/>
                </a:lnTo>
                <a:lnTo>
                  <a:pt x="185084" y="69457"/>
                </a:lnTo>
                <a:lnTo>
                  <a:pt x="185670" y="62457"/>
                </a:lnTo>
                <a:lnTo>
                  <a:pt x="186060" y="55885"/>
                </a:lnTo>
                <a:lnTo>
                  <a:pt x="185368" y="50552"/>
                </a:lnTo>
                <a:lnTo>
                  <a:pt x="183954" y="46043"/>
                </a:lnTo>
                <a:lnTo>
                  <a:pt x="182059" y="42085"/>
                </a:lnTo>
                <a:lnTo>
                  <a:pt x="180796" y="37541"/>
                </a:lnTo>
                <a:lnTo>
                  <a:pt x="179954" y="32607"/>
                </a:lnTo>
                <a:lnTo>
                  <a:pt x="179392" y="27413"/>
                </a:lnTo>
                <a:lnTo>
                  <a:pt x="178066" y="22998"/>
                </a:lnTo>
                <a:lnTo>
                  <a:pt x="174051" y="15551"/>
                </a:lnTo>
                <a:lnTo>
                  <a:pt x="170694" y="13185"/>
                </a:lnTo>
                <a:lnTo>
                  <a:pt x="166552" y="11607"/>
                </a:lnTo>
                <a:lnTo>
                  <a:pt x="161885" y="10556"/>
                </a:lnTo>
                <a:lnTo>
                  <a:pt x="157821" y="8901"/>
                </a:lnTo>
                <a:lnTo>
                  <a:pt x="154160" y="6847"/>
                </a:lnTo>
                <a:lnTo>
                  <a:pt x="150766" y="4524"/>
                </a:lnTo>
                <a:lnTo>
                  <a:pt x="147552" y="2975"/>
                </a:lnTo>
                <a:lnTo>
                  <a:pt x="144456" y="1944"/>
                </a:lnTo>
                <a:lnTo>
                  <a:pt x="141439" y="1256"/>
                </a:lnTo>
                <a:lnTo>
                  <a:pt x="137523" y="797"/>
                </a:lnTo>
                <a:lnTo>
                  <a:pt x="133008" y="491"/>
                </a:lnTo>
                <a:lnTo>
                  <a:pt x="128093" y="286"/>
                </a:lnTo>
                <a:lnTo>
                  <a:pt x="117551" y="60"/>
                </a:lnTo>
                <a:lnTo>
                  <a:pt x="112073" y="0"/>
                </a:lnTo>
                <a:lnTo>
                  <a:pt x="105563" y="912"/>
                </a:lnTo>
                <a:lnTo>
                  <a:pt x="98366" y="2473"/>
                </a:lnTo>
                <a:lnTo>
                  <a:pt x="75399" y="84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3"/>
          <p:cNvSpPr/>
          <p:nvPr/>
        </p:nvSpPr>
        <p:spPr>
          <a:xfrm>
            <a:off x="6646544" y="4526279"/>
            <a:ext cx="153706" cy="126627"/>
          </a:xfrm>
          <a:custGeom>
            <a:avLst/>
            <a:gdLst/>
            <a:ahLst/>
            <a:cxnLst/>
            <a:rect l="0" t="0" r="0" b="0"/>
            <a:pathLst>
              <a:path w="153706" h="126627">
                <a:moveTo>
                  <a:pt x="60008" y="0"/>
                </a:moveTo>
                <a:lnTo>
                  <a:pt x="50906" y="9103"/>
                </a:lnTo>
                <a:lnTo>
                  <a:pt x="48225" y="12736"/>
                </a:lnTo>
                <a:lnTo>
                  <a:pt x="46438" y="16111"/>
                </a:lnTo>
                <a:lnTo>
                  <a:pt x="45246" y="19313"/>
                </a:lnTo>
                <a:lnTo>
                  <a:pt x="43499" y="23353"/>
                </a:lnTo>
                <a:lnTo>
                  <a:pt x="39019" y="32922"/>
                </a:lnTo>
                <a:lnTo>
                  <a:pt x="35538" y="41951"/>
                </a:lnTo>
                <a:lnTo>
                  <a:pt x="26590" y="67223"/>
                </a:lnTo>
                <a:lnTo>
                  <a:pt x="23441" y="78153"/>
                </a:lnTo>
                <a:lnTo>
                  <a:pt x="21343" y="87344"/>
                </a:lnTo>
                <a:lnTo>
                  <a:pt x="19944" y="95378"/>
                </a:lnTo>
                <a:lnTo>
                  <a:pt x="19963" y="101685"/>
                </a:lnTo>
                <a:lnTo>
                  <a:pt x="20929" y="106843"/>
                </a:lnTo>
                <a:lnTo>
                  <a:pt x="22526" y="111234"/>
                </a:lnTo>
                <a:lnTo>
                  <a:pt x="23590" y="115114"/>
                </a:lnTo>
                <a:lnTo>
                  <a:pt x="24299" y="118652"/>
                </a:lnTo>
                <a:lnTo>
                  <a:pt x="24772" y="121965"/>
                </a:lnTo>
                <a:lnTo>
                  <a:pt x="26992" y="124172"/>
                </a:lnTo>
                <a:lnTo>
                  <a:pt x="30378" y="125644"/>
                </a:lnTo>
                <a:lnTo>
                  <a:pt x="34540" y="126626"/>
                </a:lnTo>
                <a:lnTo>
                  <a:pt x="38267" y="126327"/>
                </a:lnTo>
                <a:lnTo>
                  <a:pt x="41704" y="125176"/>
                </a:lnTo>
                <a:lnTo>
                  <a:pt x="49015" y="121357"/>
                </a:lnTo>
                <a:lnTo>
                  <a:pt x="58615" y="116484"/>
                </a:lnTo>
                <a:lnTo>
                  <a:pt x="64795" y="113852"/>
                </a:lnTo>
                <a:lnTo>
                  <a:pt x="71772" y="111144"/>
                </a:lnTo>
                <a:lnTo>
                  <a:pt x="79281" y="108386"/>
                </a:lnTo>
                <a:lnTo>
                  <a:pt x="85239" y="104643"/>
                </a:lnTo>
                <a:lnTo>
                  <a:pt x="90164" y="100242"/>
                </a:lnTo>
                <a:lnTo>
                  <a:pt x="94399" y="95403"/>
                </a:lnTo>
                <a:lnTo>
                  <a:pt x="109266" y="79867"/>
                </a:lnTo>
                <a:lnTo>
                  <a:pt x="147459" y="41168"/>
                </a:lnTo>
                <a:lnTo>
                  <a:pt x="149742" y="37923"/>
                </a:lnTo>
                <a:lnTo>
                  <a:pt x="151263" y="34808"/>
                </a:lnTo>
                <a:lnTo>
                  <a:pt x="153705" y="27514"/>
                </a:lnTo>
                <a:lnTo>
                  <a:pt x="152952" y="25962"/>
                </a:lnTo>
                <a:lnTo>
                  <a:pt x="151499" y="23976"/>
                </a:lnTo>
                <a:lnTo>
                  <a:pt x="149576" y="21699"/>
                </a:lnTo>
                <a:lnTo>
                  <a:pt x="147343" y="19229"/>
                </a:lnTo>
                <a:lnTo>
                  <a:pt x="142321" y="13944"/>
                </a:lnTo>
                <a:lnTo>
                  <a:pt x="139648" y="12154"/>
                </a:lnTo>
                <a:lnTo>
                  <a:pt x="136914" y="10960"/>
                </a:lnTo>
                <a:lnTo>
                  <a:pt x="134139" y="10165"/>
                </a:lnTo>
                <a:lnTo>
                  <a:pt x="130384" y="9634"/>
                </a:lnTo>
                <a:lnTo>
                  <a:pt x="125975" y="9280"/>
                </a:lnTo>
                <a:lnTo>
                  <a:pt x="121131" y="9044"/>
                </a:lnTo>
                <a:lnTo>
                  <a:pt x="116950" y="7935"/>
                </a:lnTo>
                <a:lnTo>
                  <a:pt x="113209" y="6243"/>
                </a:lnTo>
                <a:lnTo>
                  <a:pt x="109763" y="4162"/>
                </a:lnTo>
                <a:lnTo>
                  <a:pt x="103655" y="3727"/>
                </a:lnTo>
                <a:lnTo>
                  <a:pt x="95774" y="4390"/>
                </a:lnTo>
                <a:lnTo>
                  <a:pt x="86709" y="5784"/>
                </a:lnTo>
                <a:lnTo>
                  <a:pt x="78761" y="6714"/>
                </a:lnTo>
                <a:lnTo>
                  <a:pt x="71558" y="7334"/>
                </a:lnTo>
                <a:lnTo>
                  <a:pt x="64850" y="7747"/>
                </a:lnTo>
                <a:lnTo>
                  <a:pt x="58474" y="8975"/>
                </a:lnTo>
                <a:lnTo>
                  <a:pt x="52318" y="10746"/>
                </a:lnTo>
                <a:lnTo>
                  <a:pt x="46309" y="12879"/>
                </a:lnTo>
                <a:lnTo>
                  <a:pt x="41350" y="15254"/>
                </a:lnTo>
                <a:lnTo>
                  <a:pt x="37092" y="17790"/>
                </a:lnTo>
                <a:lnTo>
                  <a:pt x="0" y="342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4"/>
          <p:cNvSpPr/>
          <p:nvPr/>
        </p:nvSpPr>
        <p:spPr>
          <a:xfrm>
            <a:off x="3545312" y="3454730"/>
            <a:ext cx="2286846" cy="1431596"/>
          </a:xfrm>
          <a:custGeom>
            <a:avLst/>
            <a:gdLst/>
            <a:ahLst/>
            <a:cxnLst/>
            <a:rect l="0" t="0" r="0" b="0"/>
            <a:pathLst>
              <a:path w="2286846" h="1431596">
                <a:moveTo>
                  <a:pt x="2286845" y="728649"/>
                </a:moveTo>
                <a:lnTo>
                  <a:pt x="2286845" y="657374"/>
                </a:lnTo>
                <a:lnTo>
                  <a:pt x="2281765" y="627122"/>
                </a:lnTo>
                <a:lnTo>
                  <a:pt x="2272083" y="582547"/>
                </a:lnTo>
                <a:lnTo>
                  <a:pt x="2265855" y="561641"/>
                </a:lnTo>
                <a:lnTo>
                  <a:pt x="2246782" y="519192"/>
                </a:lnTo>
                <a:lnTo>
                  <a:pt x="2229690" y="477992"/>
                </a:lnTo>
                <a:lnTo>
                  <a:pt x="2220169" y="460282"/>
                </a:lnTo>
                <a:lnTo>
                  <a:pt x="2187450" y="422918"/>
                </a:lnTo>
                <a:lnTo>
                  <a:pt x="2153194" y="382543"/>
                </a:lnTo>
                <a:lnTo>
                  <a:pt x="2115703" y="343358"/>
                </a:lnTo>
                <a:lnTo>
                  <a:pt x="2095801" y="325882"/>
                </a:lnTo>
                <a:lnTo>
                  <a:pt x="2079064" y="311517"/>
                </a:lnTo>
                <a:lnTo>
                  <a:pt x="2039815" y="271109"/>
                </a:lnTo>
                <a:lnTo>
                  <a:pt x="1989486" y="231917"/>
                </a:lnTo>
                <a:lnTo>
                  <a:pt x="1982878" y="226044"/>
                </a:lnTo>
                <a:lnTo>
                  <a:pt x="1937436" y="199199"/>
                </a:lnTo>
                <a:lnTo>
                  <a:pt x="1877234" y="166631"/>
                </a:lnTo>
                <a:lnTo>
                  <a:pt x="1808715" y="134135"/>
                </a:lnTo>
                <a:lnTo>
                  <a:pt x="1742034" y="105506"/>
                </a:lnTo>
                <a:lnTo>
                  <a:pt x="1674262" y="77874"/>
                </a:lnTo>
                <a:lnTo>
                  <a:pt x="1608123" y="57986"/>
                </a:lnTo>
                <a:lnTo>
                  <a:pt x="1483689" y="26414"/>
                </a:lnTo>
                <a:lnTo>
                  <a:pt x="1431412" y="16495"/>
                </a:lnTo>
                <a:lnTo>
                  <a:pt x="1349401" y="3713"/>
                </a:lnTo>
                <a:lnTo>
                  <a:pt x="1278123" y="478"/>
                </a:lnTo>
                <a:lnTo>
                  <a:pt x="1125425" y="0"/>
                </a:lnTo>
                <a:lnTo>
                  <a:pt x="1059398" y="6774"/>
                </a:lnTo>
                <a:lnTo>
                  <a:pt x="997327" y="13111"/>
                </a:lnTo>
                <a:lnTo>
                  <a:pt x="910673" y="24513"/>
                </a:lnTo>
                <a:lnTo>
                  <a:pt x="857015" y="31842"/>
                </a:lnTo>
                <a:lnTo>
                  <a:pt x="804593" y="41450"/>
                </a:lnTo>
                <a:lnTo>
                  <a:pt x="755259" y="54610"/>
                </a:lnTo>
                <a:lnTo>
                  <a:pt x="694805" y="73004"/>
                </a:lnTo>
                <a:lnTo>
                  <a:pt x="655302" y="87027"/>
                </a:lnTo>
                <a:lnTo>
                  <a:pt x="593600" y="113383"/>
                </a:lnTo>
                <a:lnTo>
                  <a:pt x="533504" y="141166"/>
                </a:lnTo>
                <a:lnTo>
                  <a:pt x="473656" y="176288"/>
                </a:lnTo>
                <a:lnTo>
                  <a:pt x="415479" y="211236"/>
                </a:lnTo>
                <a:lnTo>
                  <a:pt x="350740" y="260915"/>
                </a:lnTo>
                <a:lnTo>
                  <a:pt x="312565" y="295051"/>
                </a:lnTo>
                <a:lnTo>
                  <a:pt x="272806" y="335063"/>
                </a:lnTo>
                <a:lnTo>
                  <a:pt x="240373" y="375632"/>
                </a:lnTo>
                <a:lnTo>
                  <a:pt x="203861" y="419836"/>
                </a:lnTo>
                <a:lnTo>
                  <a:pt x="173521" y="464450"/>
                </a:lnTo>
                <a:lnTo>
                  <a:pt x="147470" y="507176"/>
                </a:lnTo>
                <a:lnTo>
                  <a:pt x="121600" y="551763"/>
                </a:lnTo>
                <a:lnTo>
                  <a:pt x="99099" y="590416"/>
                </a:lnTo>
                <a:lnTo>
                  <a:pt x="70549" y="652532"/>
                </a:lnTo>
                <a:lnTo>
                  <a:pt x="55955" y="685612"/>
                </a:lnTo>
                <a:lnTo>
                  <a:pt x="40774" y="723518"/>
                </a:lnTo>
                <a:lnTo>
                  <a:pt x="27112" y="762878"/>
                </a:lnTo>
                <a:lnTo>
                  <a:pt x="17781" y="803814"/>
                </a:lnTo>
                <a:lnTo>
                  <a:pt x="13378" y="838550"/>
                </a:lnTo>
                <a:lnTo>
                  <a:pt x="6040" y="877418"/>
                </a:lnTo>
                <a:lnTo>
                  <a:pt x="373" y="907032"/>
                </a:lnTo>
                <a:lnTo>
                  <a:pt x="0" y="926993"/>
                </a:lnTo>
                <a:lnTo>
                  <a:pt x="4193" y="963101"/>
                </a:lnTo>
                <a:lnTo>
                  <a:pt x="8633" y="1001868"/>
                </a:lnTo>
                <a:lnTo>
                  <a:pt x="17102" y="1047523"/>
                </a:lnTo>
                <a:lnTo>
                  <a:pt x="31503" y="1098659"/>
                </a:lnTo>
                <a:lnTo>
                  <a:pt x="42632" y="1135462"/>
                </a:lnTo>
                <a:lnTo>
                  <a:pt x="60393" y="1178132"/>
                </a:lnTo>
                <a:lnTo>
                  <a:pt x="68586" y="1197977"/>
                </a:lnTo>
                <a:lnTo>
                  <a:pt x="78828" y="1238164"/>
                </a:lnTo>
                <a:lnTo>
                  <a:pt x="100469" y="1274904"/>
                </a:lnTo>
                <a:lnTo>
                  <a:pt x="131011" y="1326537"/>
                </a:lnTo>
                <a:lnTo>
                  <a:pt x="149994" y="1362653"/>
                </a:lnTo>
                <a:lnTo>
                  <a:pt x="162830" y="1376454"/>
                </a:lnTo>
                <a:lnTo>
                  <a:pt x="169385" y="1392185"/>
                </a:lnTo>
                <a:lnTo>
                  <a:pt x="193181" y="1420851"/>
                </a:lnTo>
                <a:lnTo>
                  <a:pt x="199121" y="1426930"/>
                </a:lnTo>
                <a:lnTo>
                  <a:pt x="201609" y="1428485"/>
                </a:lnTo>
                <a:lnTo>
                  <a:pt x="212300" y="1431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5"/>
          <p:cNvSpPr/>
          <p:nvPr/>
        </p:nvSpPr>
        <p:spPr>
          <a:xfrm>
            <a:off x="3620452" y="4740592"/>
            <a:ext cx="205741" cy="180012"/>
          </a:xfrm>
          <a:custGeom>
            <a:avLst/>
            <a:gdLst/>
            <a:ahLst/>
            <a:cxnLst/>
            <a:rect l="0" t="0" r="0" b="0"/>
            <a:pathLst>
              <a:path w="205741" h="180012">
                <a:moveTo>
                  <a:pt x="0" y="154305"/>
                </a:moveTo>
                <a:lnTo>
                  <a:pt x="4551" y="149755"/>
                </a:lnTo>
                <a:lnTo>
                  <a:pt x="6844" y="148414"/>
                </a:lnTo>
                <a:lnTo>
                  <a:pt x="11932" y="146924"/>
                </a:lnTo>
                <a:lnTo>
                  <a:pt x="17368" y="146262"/>
                </a:lnTo>
                <a:lnTo>
                  <a:pt x="20151" y="146086"/>
                </a:lnTo>
                <a:lnTo>
                  <a:pt x="25816" y="146920"/>
                </a:lnTo>
                <a:lnTo>
                  <a:pt x="33404" y="148430"/>
                </a:lnTo>
                <a:lnTo>
                  <a:pt x="42272" y="150388"/>
                </a:lnTo>
                <a:lnTo>
                  <a:pt x="49136" y="151694"/>
                </a:lnTo>
                <a:lnTo>
                  <a:pt x="54665" y="152564"/>
                </a:lnTo>
                <a:lnTo>
                  <a:pt x="59303" y="153144"/>
                </a:lnTo>
                <a:lnTo>
                  <a:pt x="64300" y="153531"/>
                </a:lnTo>
                <a:lnTo>
                  <a:pt x="69537" y="153789"/>
                </a:lnTo>
                <a:lnTo>
                  <a:pt x="74933" y="153961"/>
                </a:lnTo>
                <a:lnTo>
                  <a:pt x="82340" y="155981"/>
                </a:lnTo>
                <a:lnTo>
                  <a:pt x="91088" y="159232"/>
                </a:lnTo>
                <a:lnTo>
                  <a:pt x="100731" y="163305"/>
                </a:lnTo>
                <a:lnTo>
                  <a:pt x="108112" y="166020"/>
                </a:lnTo>
                <a:lnTo>
                  <a:pt x="113984" y="167830"/>
                </a:lnTo>
                <a:lnTo>
                  <a:pt x="118852" y="169037"/>
                </a:lnTo>
                <a:lnTo>
                  <a:pt x="123050" y="170793"/>
                </a:lnTo>
                <a:lnTo>
                  <a:pt x="126801" y="172918"/>
                </a:lnTo>
                <a:lnTo>
                  <a:pt x="130254" y="175286"/>
                </a:lnTo>
                <a:lnTo>
                  <a:pt x="134461" y="176865"/>
                </a:lnTo>
                <a:lnTo>
                  <a:pt x="139171" y="177918"/>
                </a:lnTo>
                <a:lnTo>
                  <a:pt x="151315" y="179607"/>
                </a:lnTo>
                <a:lnTo>
                  <a:pt x="154217" y="179745"/>
                </a:lnTo>
                <a:lnTo>
                  <a:pt x="162521" y="179900"/>
                </a:lnTo>
                <a:lnTo>
                  <a:pt x="192809" y="180011"/>
                </a:lnTo>
                <a:lnTo>
                  <a:pt x="193309" y="174301"/>
                </a:lnTo>
                <a:lnTo>
                  <a:pt x="192690" y="164778"/>
                </a:lnTo>
                <a:lnTo>
                  <a:pt x="190415" y="143720"/>
                </a:lnTo>
                <a:lnTo>
                  <a:pt x="189808" y="136771"/>
                </a:lnTo>
                <a:lnTo>
                  <a:pt x="189404" y="131185"/>
                </a:lnTo>
                <a:lnTo>
                  <a:pt x="188955" y="109740"/>
                </a:lnTo>
                <a:lnTo>
                  <a:pt x="188666" y="63058"/>
                </a:lnTo>
                <a:lnTo>
                  <a:pt x="189595" y="53469"/>
                </a:lnTo>
                <a:lnTo>
                  <a:pt x="191167" y="44218"/>
                </a:lnTo>
                <a:lnTo>
                  <a:pt x="193167" y="35194"/>
                </a:lnTo>
                <a:lnTo>
                  <a:pt x="195453" y="27273"/>
                </a:lnTo>
                <a:lnTo>
                  <a:pt x="197929" y="2008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6"/>
          <p:cNvSpPr/>
          <p:nvPr/>
        </p:nvSpPr>
        <p:spPr>
          <a:xfrm>
            <a:off x="5566409" y="3403282"/>
            <a:ext cx="162879" cy="214314"/>
          </a:xfrm>
          <a:custGeom>
            <a:avLst/>
            <a:gdLst/>
            <a:ahLst/>
            <a:cxnLst/>
            <a:rect l="0" t="0" r="0" b="0"/>
            <a:pathLst>
              <a:path w="162879" h="214314">
                <a:moveTo>
                  <a:pt x="0" y="0"/>
                </a:moveTo>
                <a:lnTo>
                  <a:pt x="13653" y="9102"/>
                </a:lnTo>
                <a:lnTo>
                  <a:pt x="18627" y="13688"/>
                </a:lnTo>
                <a:lnTo>
                  <a:pt x="22896" y="18650"/>
                </a:lnTo>
                <a:lnTo>
                  <a:pt x="26694" y="23863"/>
                </a:lnTo>
                <a:lnTo>
                  <a:pt x="31131" y="28291"/>
                </a:lnTo>
                <a:lnTo>
                  <a:pt x="35995" y="32196"/>
                </a:lnTo>
                <a:lnTo>
                  <a:pt x="41142" y="35751"/>
                </a:lnTo>
                <a:lnTo>
                  <a:pt x="45525" y="40027"/>
                </a:lnTo>
                <a:lnTo>
                  <a:pt x="49401" y="44782"/>
                </a:lnTo>
                <a:lnTo>
                  <a:pt x="52936" y="49857"/>
                </a:lnTo>
                <a:lnTo>
                  <a:pt x="56246" y="56098"/>
                </a:lnTo>
                <a:lnTo>
                  <a:pt x="59405" y="63116"/>
                </a:lnTo>
                <a:lnTo>
                  <a:pt x="62464" y="70653"/>
                </a:lnTo>
                <a:lnTo>
                  <a:pt x="65455" y="77582"/>
                </a:lnTo>
                <a:lnTo>
                  <a:pt x="71319" y="90361"/>
                </a:lnTo>
                <a:lnTo>
                  <a:pt x="75169" y="96436"/>
                </a:lnTo>
                <a:lnTo>
                  <a:pt x="79640" y="102390"/>
                </a:lnTo>
                <a:lnTo>
                  <a:pt x="84526" y="108266"/>
                </a:lnTo>
                <a:lnTo>
                  <a:pt x="90641" y="116944"/>
                </a:lnTo>
                <a:lnTo>
                  <a:pt x="97575" y="127493"/>
                </a:lnTo>
                <a:lnTo>
                  <a:pt x="118446" y="160013"/>
                </a:lnTo>
                <a:lnTo>
                  <a:pt x="124684" y="169541"/>
                </a:lnTo>
                <a:lnTo>
                  <a:pt x="130748" y="177797"/>
                </a:lnTo>
                <a:lnTo>
                  <a:pt x="136696" y="185206"/>
                </a:lnTo>
                <a:lnTo>
                  <a:pt x="142565" y="192051"/>
                </a:lnTo>
                <a:lnTo>
                  <a:pt x="146479" y="197567"/>
                </a:lnTo>
                <a:lnTo>
                  <a:pt x="149088" y="202196"/>
                </a:lnTo>
                <a:lnTo>
                  <a:pt x="150827" y="206235"/>
                </a:lnTo>
                <a:lnTo>
                  <a:pt x="152939" y="208928"/>
                </a:lnTo>
                <a:lnTo>
                  <a:pt x="155300" y="210722"/>
                </a:lnTo>
                <a:lnTo>
                  <a:pt x="162878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7"/>
          <p:cNvSpPr/>
          <p:nvPr/>
        </p:nvSpPr>
        <p:spPr>
          <a:xfrm>
            <a:off x="5772302" y="3351847"/>
            <a:ext cx="213995" cy="238691"/>
          </a:xfrm>
          <a:custGeom>
            <a:avLst/>
            <a:gdLst/>
            <a:ahLst/>
            <a:cxnLst/>
            <a:rect l="0" t="0" r="0" b="0"/>
            <a:pathLst>
              <a:path w="213995" h="238691">
                <a:moveTo>
                  <a:pt x="102718" y="25718"/>
                </a:moveTo>
                <a:lnTo>
                  <a:pt x="98167" y="21167"/>
                </a:lnTo>
                <a:lnTo>
                  <a:pt x="95874" y="20778"/>
                </a:lnTo>
                <a:lnTo>
                  <a:pt x="93393" y="21473"/>
                </a:lnTo>
                <a:lnTo>
                  <a:pt x="90786" y="22888"/>
                </a:lnTo>
                <a:lnTo>
                  <a:pt x="85350" y="24460"/>
                </a:lnTo>
                <a:lnTo>
                  <a:pt x="82566" y="24879"/>
                </a:lnTo>
                <a:lnTo>
                  <a:pt x="78806" y="27064"/>
                </a:lnTo>
                <a:lnTo>
                  <a:pt x="74395" y="30425"/>
                </a:lnTo>
                <a:lnTo>
                  <a:pt x="69548" y="34571"/>
                </a:lnTo>
                <a:lnTo>
                  <a:pt x="64412" y="38287"/>
                </a:lnTo>
                <a:lnTo>
                  <a:pt x="59083" y="41717"/>
                </a:lnTo>
                <a:lnTo>
                  <a:pt x="53626" y="44956"/>
                </a:lnTo>
                <a:lnTo>
                  <a:pt x="48082" y="48069"/>
                </a:lnTo>
                <a:lnTo>
                  <a:pt x="36843" y="54066"/>
                </a:lnTo>
                <a:lnTo>
                  <a:pt x="32131" y="57952"/>
                </a:lnTo>
                <a:lnTo>
                  <a:pt x="28037" y="62447"/>
                </a:lnTo>
                <a:lnTo>
                  <a:pt x="24356" y="67349"/>
                </a:lnTo>
                <a:lnTo>
                  <a:pt x="20949" y="71569"/>
                </a:lnTo>
                <a:lnTo>
                  <a:pt x="14623" y="78799"/>
                </a:lnTo>
                <a:lnTo>
                  <a:pt x="8637" y="85187"/>
                </a:lnTo>
                <a:lnTo>
                  <a:pt x="5708" y="88224"/>
                </a:lnTo>
                <a:lnTo>
                  <a:pt x="3754" y="91201"/>
                </a:lnTo>
                <a:lnTo>
                  <a:pt x="1584" y="97049"/>
                </a:lnTo>
                <a:lnTo>
                  <a:pt x="619" y="102823"/>
                </a:lnTo>
                <a:lnTo>
                  <a:pt x="0" y="109740"/>
                </a:lnTo>
                <a:lnTo>
                  <a:pt x="2455" y="113226"/>
                </a:lnTo>
                <a:lnTo>
                  <a:pt x="6721" y="117950"/>
                </a:lnTo>
                <a:lnTo>
                  <a:pt x="11793" y="123225"/>
                </a:lnTo>
                <a:lnTo>
                  <a:pt x="15431" y="125012"/>
                </a:lnTo>
                <a:lnTo>
                  <a:pt x="19761" y="126204"/>
                </a:lnTo>
                <a:lnTo>
                  <a:pt x="24554" y="126999"/>
                </a:lnTo>
                <a:lnTo>
                  <a:pt x="29653" y="127528"/>
                </a:lnTo>
                <a:lnTo>
                  <a:pt x="34958" y="127882"/>
                </a:lnTo>
                <a:lnTo>
                  <a:pt x="40399" y="128117"/>
                </a:lnTo>
                <a:lnTo>
                  <a:pt x="51526" y="128378"/>
                </a:lnTo>
                <a:lnTo>
                  <a:pt x="74191" y="128546"/>
                </a:lnTo>
                <a:lnTo>
                  <a:pt x="82747" y="129512"/>
                </a:lnTo>
                <a:lnTo>
                  <a:pt x="93214" y="131109"/>
                </a:lnTo>
                <a:lnTo>
                  <a:pt x="104954" y="133126"/>
                </a:lnTo>
                <a:lnTo>
                  <a:pt x="115638" y="135423"/>
                </a:lnTo>
                <a:lnTo>
                  <a:pt x="125619" y="137907"/>
                </a:lnTo>
                <a:lnTo>
                  <a:pt x="135131" y="140516"/>
                </a:lnTo>
                <a:lnTo>
                  <a:pt x="153318" y="145954"/>
                </a:lnTo>
                <a:lnTo>
                  <a:pt x="162169" y="148738"/>
                </a:lnTo>
                <a:lnTo>
                  <a:pt x="169974" y="151546"/>
                </a:lnTo>
                <a:lnTo>
                  <a:pt x="177083" y="154371"/>
                </a:lnTo>
                <a:lnTo>
                  <a:pt x="183727" y="157207"/>
                </a:lnTo>
                <a:lnTo>
                  <a:pt x="189108" y="160049"/>
                </a:lnTo>
                <a:lnTo>
                  <a:pt x="193649" y="162897"/>
                </a:lnTo>
                <a:lnTo>
                  <a:pt x="197629" y="165748"/>
                </a:lnTo>
                <a:lnTo>
                  <a:pt x="201234" y="169554"/>
                </a:lnTo>
                <a:lnTo>
                  <a:pt x="204590" y="173996"/>
                </a:lnTo>
                <a:lnTo>
                  <a:pt x="207780" y="178862"/>
                </a:lnTo>
                <a:lnTo>
                  <a:pt x="209907" y="183059"/>
                </a:lnTo>
                <a:lnTo>
                  <a:pt x="212270" y="190262"/>
                </a:lnTo>
                <a:lnTo>
                  <a:pt x="213320" y="196639"/>
                </a:lnTo>
                <a:lnTo>
                  <a:pt x="213787" y="202648"/>
                </a:lnTo>
                <a:lnTo>
                  <a:pt x="213994" y="208493"/>
                </a:lnTo>
                <a:lnTo>
                  <a:pt x="212145" y="211385"/>
                </a:lnTo>
                <a:lnTo>
                  <a:pt x="209006" y="214266"/>
                </a:lnTo>
                <a:lnTo>
                  <a:pt x="205009" y="217139"/>
                </a:lnTo>
                <a:lnTo>
                  <a:pt x="201392" y="220007"/>
                </a:lnTo>
                <a:lnTo>
                  <a:pt x="194832" y="225733"/>
                </a:lnTo>
                <a:lnTo>
                  <a:pt x="191750" y="227641"/>
                </a:lnTo>
                <a:lnTo>
                  <a:pt x="185785" y="229761"/>
                </a:lnTo>
                <a:lnTo>
                  <a:pt x="181908" y="231280"/>
                </a:lnTo>
                <a:lnTo>
                  <a:pt x="177419" y="233244"/>
                </a:lnTo>
                <a:lnTo>
                  <a:pt x="172521" y="235506"/>
                </a:lnTo>
                <a:lnTo>
                  <a:pt x="168303" y="237014"/>
                </a:lnTo>
                <a:lnTo>
                  <a:pt x="164539" y="238019"/>
                </a:lnTo>
                <a:lnTo>
                  <a:pt x="161077" y="238690"/>
                </a:lnTo>
                <a:lnTo>
                  <a:pt x="156864" y="238184"/>
                </a:lnTo>
                <a:lnTo>
                  <a:pt x="152150" y="236894"/>
                </a:lnTo>
                <a:lnTo>
                  <a:pt x="147102" y="235082"/>
                </a:lnTo>
                <a:lnTo>
                  <a:pt x="142785" y="232921"/>
                </a:lnTo>
                <a:lnTo>
                  <a:pt x="138955" y="230528"/>
                </a:lnTo>
                <a:lnTo>
                  <a:pt x="135448" y="227981"/>
                </a:lnTo>
                <a:lnTo>
                  <a:pt x="130253" y="225330"/>
                </a:lnTo>
                <a:lnTo>
                  <a:pt x="123932" y="222610"/>
                </a:lnTo>
                <a:lnTo>
                  <a:pt x="116861" y="219844"/>
                </a:lnTo>
                <a:lnTo>
                  <a:pt x="111194" y="217048"/>
                </a:lnTo>
                <a:lnTo>
                  <a:pt x="106463" y="214231"/>
                </a:lnTo>
                <a:lnTo>
                  <a:pt x="102358" y="211401"/>
                </a:lnTo>
                <a:lnTo>
                  <a:pt x="98667" y="207609"/>
                </a:lnTo>
                <a:lnTo>
                  <a:pt x="95255" y="203176"/>
                </a:lnTo>
                <a:lnTo>
                  <a:pt x="92028" y="198316"/>
                </a:lnTo>
                <a:lnTo>
                  <a:pt x="89875" y="193170"/>
                </a:lnTo>
                <a:lnTo>
                  <a:pt x="88441" y="187835"/>
                </a:lnTo>
                <a:lnTo>
                  <a:pt x="87485" y="182374"/>
                </a:lnTo>
                <a:lnTo>
                  <a:pt x="86848" y="174923"/>
                </a:lnTo>
                <a:lnTo>
                  <a:pt x="86423" y="166145"/>
                </a:lnTo>
                <a:lnTo>
                  <a:pt x="85825" y="140668"/>
                </a:lnTo>
                <a:lnTo>
                  <a:pt x="85740" y="133784"/>
                </a:lnTo>
                <a:lnTo>
                  <a:pt x="86637" y="127289"/>
                </a:lnTo>
                <a:lnTo>
                  <a:pt x="88187" y="121054"/>
                </a:lnTo>
                <a:lnTo>
                  <a:pt x="97519" y="92810"/>
                </a:lnTo>
                <a:lnTo>
                  <a:pt x="100205" y="85686"/>
                </a:lnTo>
                <a:lnTo>
                  <a:pt x="102947" y="79031"/>
                </a:lnTo>
                <a:lnTo>
                  <a:pt x="105728" y="72690"/>
                </a:lnTo>
                <a:lnTo>
                  <a:pt x="110440" y="64652"/>
                </a:lnTo>
                <a:lnTo>
                  <a:pt x="116438" y="55484"/>
                </a:lnTo>
                <a:lnTo>
                  <a:pt x="123295" y="45562"/>
                </a:lnTo>
                <a:lnTo>
                  <a:pt x="128818" y="37995"/>
                </a:lnTo>
                <a:lnTo>
                  <a:pt x="133453" y="31997"/>
                </a:lnTo>
                <a:lnTo>
                  <a:pt x="137495" y="27047"/>
                </a:lnTo>
                <a:lnTo>
                  <a:pt x="142095" y="22793"/>
                </a:lnTo>
                <a:lnTo>
                  <a:pt x="147067" y="19006"/>
                </a:lnTo>
                <a:lnTo>
                  <a:pt x="152286" y="15528"/>
                </a:lnTo>
                <a:lnTo>
                  <a:pt x="156719" y="12257"/>
                </a:lnTo>
                <a:lnTo>
                  <a:pt x="160626" y="9124"/>
                </a:lnTo>
                <a:lnTo>
                  <a:pt x="1798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8"/>
          <p:cNvSpPr/>
          <p:nvPr/>
        </p:nvSpPr>
        <p:spPr>
          <a:xfrm>
            <a:off x="6072228" y="3334702"/>
            <a:ext cx="170907" cy="222138"/>
          </a:xfrm>
          <a:custGeom>
            <a:avLst/>
            <a:gdLst/>
            <a:ahLst/>
            <a:cxnLst/>
            <a:rect l="0" t="0" r="0" b="0"/>
            <a:pathLst>
              <a:path w="170907" h="222138">
                <a:moveTo>
                  <a:pt x="25676" y="0"/>
                </a:moveTo>
                <a:lnTo>
                  <a:pt x="25676" y="13652"/>
                </a:lnTo>
                <a:lnTo>
                  <a:pt x="24724" y="19579"/>
                </a:lnTo>
                <a:lnTo>
                  <a:pt x="23137" y="25435"/>
                </a:lnTo>
                <a:lnTo>
                  <a:pt x="21126" y="31244"/>
                </a:lnTo>
                <a:lnTo>
                  <a:pt x="19785" y="36070"/>
                </a:lnTo>
                <a:lnTo>
                  <a:pt x="18891" y="40239"/>
                </a:lnTo>
                <a:lnTo>
                  <a:pt x="18295" y="43971"/>
                </a:lnTo>
                <a:lnTo>
                  <a:pt x="16946" y="50269"/>
                </a:lnTo>
                <a:lnTo>
                  <a:pt x="12906" y="67427"/>
                </a:lnTo>
                <a:lnTo>
                  <a:pt x="10496" y="75431"/>
                </a:lnTo>
                <a:lnTo>
                  <a:pt x="7936" y="82673"/>
                </a:lnTo>
                <a:lnTo>
                  <a:pt x="5277" y="89405"/>
                </a:lnTo>
                <a:lnTo>
                  <a:pt x="3505" y="95799"/>
                </a:lnTo>
                <a:lnTo>
                  <a:pt x="2322" y="101966"/>
                </a:lnTo>
                <a:lnTo>
                  <a:pt x="1535" y="107982"/>
                </a:lnTo>
                <a:lnTo>
                  <a:pt x="1010" y="113898"/>
                </a:lnTo>
                <a:lnTo>
                  <a:pt x="660" y="119747"/>
                </a:lnTo>
                <a:lnTo>
                  <a:pt x="426" y="125551"/>
                </a:lnTo>
                <a:lnTo>
                  <a:pt x="167" y="139621"/>
                </a:lnTo>
                <a:lnTo>
                  <a:pt x="0" y="162834"/>
                </a:lnTo>
                <a:lnTo>
                  <a:pt x="939" y="167611"/>
                </a:lnTo>
                <a:lnTo>
                  <a:pt x="2517" y="172701"/>
                </a:lnTo>
                <a:lnTo>
                  <a:pt x="4522" y="177999"/>
                </a:lnTo>
                <a:lnTo>
                  <a:pt x="8716" y="184389"/>
                </a:lnTo>
                <a:lnTo>
                  <a:pt x="14370" y="191506"/>
                </a:lnTo>
                <a:lnTo>
                  <a:pt x="20996" y="199108"/>
                </a:lnTo>
                <a:lnTo>
                  <a:pt x="27319" y="205129"/>
                </a:lnTo>
                <a:lnTo>
                  <a:pt x="33439" y="210095"/>
                </a:lnTo>
                <a:lnTo>
                  <a:pt x="39424" y="214359"/>
                </a:lnTo>
                <a:lnTo>
                  <a:pt x="45319" y="217201"/>
                </a:lnTo>
                <a:lnTo>
                  <a:pt x="51154" y="219096"/>
                </a:lnTo>
                <a:lnTo>
                  <a:pt x="56949" y="220359"/>
                </a:lnTo>
                <a:lnTo>
                  <a:pt x="62718" y="221201"/>
                </a:lnTo>
                <a:lnTo>
                  <a:pt x="68468" y="221762"/>
                </a:lnTo>
                <a:lnTo>
                  <a:pt x="74206" y="222137"/>
                </a:lnTo>
                <a:lnTo>
                  <a:pt x="78985" y="221434"/>
                </a:lnTo>
                <a:lnTo>
                  <a:pt x="83123" y="220013"/>
                </a:lnTo>
                <a:lnTo>
                  <a:pt x="86834" y="218112"/>
                </a:lnTo>
                <a:lnTo>
                  <a:pt x="90260" y="216846"/>
                </a:lnTo>
                <a:lnTo>
                  <a:pt x="93498" y="216002"/>
                </a:lnTo>
                <a:lnTo>
                  <a:pt x="96608" y="215439"/>
                </a:lnTo>
                <a:lnTo>
                  <a:pt x="101539" y="213158"/>
                </a:lnTo>
                <a:lnTo>
                  <a:pt x="107684" y="209733"/>
                </a:lnTo>
                <a:lnTo>
                  <a:pt x="114638" y="205545"/>
                </a:lnTo>
                <a:lnTo>
                  <a:pt x="120227" y="201800"/>
                </a:lnTo>
                <a:lnTo>
                  <a:pt x="124905" y="198351"/>
                </a:lnTo>
                <a:lnTo>
                  <a:pt x="128976" y="195099"/>
                </a:lnTo>
                <a:lnTo>
                  <a:pt x="132643" y="191978"/>
                </a:lnTo>
                <a:lnTo>
                  <a:pt x="136040" y="188946"/>
                </a:lnTo>
                <a:lnTo>
                  <a:pt x="139257" y="185971"/>
                </a:lnTo>
                <a:lnTo>
                  <a:pt x="142355" y="182084"/>
                </a:lnTo>
                <a:lnTo>
                  <a:pt x="145372" y="177587"/>
                </a:lnTo>
                <a:lnTo>
                  <a:pt x="148336" y="172683"/>
                </a:lnTo>
                <a:lnTo>
                  <a:pt x="151264" y="168462"/>
                </a:lnTo>
                <a:lnTo>
                  <a:pt x="154169" y="164696"/>
                </a:lnTo>
                <a:lnTo>
                  <a:pt x="157059" y="161232"/>
                </a:lnTo>
                <a:lnTo>
                  <a:pt x="159937" y="157018"/>
                </a:lnTo>
                <a:lnTo>
                  <a:pt x="162809" y="152304"/>
                </a:lnTo>
                <a:lnTo>
                  <a:pt x="165676" y="147256"/>
                </a:lnTo>
                <a:lnTo>
                  <a:pt x="167587" y="139128"/>
                </a:lnTo>
                <a:lnTo>
                  <a:pt x="168861" y="128947"/>
                </a:lnTo>
                <a:lnTo>
                  <a:pt x="169710" y="117397"/>
                </a:lnTo>
                <a:lnTo>
                  <a:pt x="170654" y="99484"/>
                </a:lnTo>
                <a:lnTo>
                  <a:pt x="170906" y="92040"/>
                </a:lnTo>
                <a:lnTo>
                  <a:pt x="170121" y="84220"/>
                </a:lnTo>
                <a:lnTo>
                  <a:pt x="168645" y="76149"/>
                </a:lnTo>
                <a:lnTo>
                  <a:pt x="166709" y="67912"/>
                </a:lnTo>
                <a:lnTo>
                  <a:pt x="164466" y="61467"/>
                </a:lnTo>
                <a:lnTo>
                  <a:pt x="162018" y="56218"/>
                </a:lnTo>
                <a:lnTo>
                  <a:pt x="159433" y="51766"/>
                </a:lnTo>
                <a:lnTo>
                  <a:pt x="154022" y="41740"/>
                </a:lnTo>
                <a:lnTo>
                  <a:pt x="151245" y="36399"/>
                </a:lnTo>
                <a:lnTo>
                  <a:pt x="147489" y="32838"/>
                </a:lnTo>
                <a:lnTo>
                  <a:pt x="143080" y="30465"/>
                </a:lnTo>
                <a:lnTo>
                  <a:pt x="117765" y="22105"/>
                </a:lnTo>
                <a:lnTo>
                  <a:pt x="110881" y="20451"/>
                </a:lnTo>
                <a:lnTo>
                  <a:pt x="104387" y="19349"/>
                </a:lnTo>
                <a:lnTo>
                  <a:pt x="98153" y="18615"/>
                </a:lnTo>
                <a:lnTo>
                  <a:pt x="89234" y="18125"/>
                </a:lnTo>
                <a:lnTo>
                  <a:pt x="66625" y="17580"/>
                </a:lnTo>
                <a:lnTo>
                  <a:pt x="56785" y="18388"/>
                </a:lnTo>
                <a:lnTo>
                  <a:pt x="48320" y="19879"/>
                </a:lnTo>
                <a:lnTo>
                  <a:pt x="40772" y="21825"/>
                </a:lnTo>
                <a:lnTo>
                  <a:pt x="34788" y="23122"/>
                </a:lnTo>
                <a:lnTo>
                  <a:pt x="29846" y="23987"/>
                </a:lnTo>
                <a:lnTo>
                  <a:pt x="17104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9"/>
          <p:cNvSpPr/>
          <p:nvPr/>
        </p:nvSpPr>
        <p:spPr>
          <a:xfrm>
            <a:off x="6269354" y="3283267"/>
            <a:ext cx="145721" cy="85160"/>
          </a:xfrm>
          <a:custGeom>
            <a:avLst/>
            <a:gdLst/>
            <a:ahLst/>
            <a:cxnLst/>
            <a:rect l="0" t="0" r="0" b="0"/>
            <a:pathLst>
              <a:path w="145721" h="85160">
                <a:moveTo>
                  <a:pt x="77153" y="0"/>
                </a:moveTo>
                <a:lnTo>
                  <a:pt x="55011" y="0"/>
                </a:lnTo>
                <a:lnTo>
                  <a:pt x="52867" y="953"/>
                </a:lnTo>
                <a:lnTo>
                  <a:pt x="50484" y="2540"/>
                </a:lnTo>
                <a:lnTo>
                  <a:pt x="47944" y="4551"/>
                </a:lnTo>
                <a:lnTo>
                  <a:pt x="45298" y="6844"/>
                </a:lnTo>
                <a:lnTo>
                  <a:pt x="42582" y="9325"/>
                </a:lnTo>
                <a:lnTo>
                  <a:pt x="39818" y="11932"/>
                </a:lnTo>
                <a:lnTo>
                  <a:pt x="37023" y="15575"/>
                </a:lnTo>
                <a:lnTo>
                  <a:pt x="34207" y="19908"/>
                </a:lnTo>
                <a:lnTo>
                  <a:pt x="31378" y="24702"/>
                </a:lnTo>
                <a:lnTo>
                  <a:pt x="29491" y="28850"/>
                </a:lnTo>
                <a:lnTo>
                  <a:pt x="28234" y="32569"/>
                </a:lnTo>
                <a:lnTo>
                  <a:pt x="27395" y="36000"/>
                </a:lnTo>
                <a:lnTo>
                  <a:pt x="27788" y="41145"/>
                </a:lnTo>
                <a:lnTo>
                  <a:pt x="29003" y="47433"/>
                </a:lnTo>
                <a:lnTo>
                  <a:pt x="30766" y="54482"/>
                </a:lnTo>
                <a:lnTo>
                  <a:pt x="32893" y="60134"/>
                </a:lnTo>
                <a:lnTo>
                  <a:pt x="35264" y="64854"/>
                </a:lnTo>
                <a:lnTo>
                  <a:pt x="37797" y="68953"/>
                </a:lnTo>
                <a:lnTo>
                  <a:pt x="41391" y="72639"/>
                </a:lnTo>
                <a:lnTo>
                  <a:pt x="45691" y="76048"/>
                </a:lnTo>
                <a:lnTo>
                  <a:pt x="50464" y="79274"/>
                </a:lnTo>
                <a:lnTo>
                  <a:pt x="55550" y="81424"/>
                </a:lnTo>
                <a:lnTo>
                  <a:pt x="60846" y="82858"/>
                </a:lnTo>
                <a:lnTo>
                  <a:pt x="66282" y="83814"/>
                </a:lnTo>
                <a:lnTo>
                  <a:pt x="71810" y="84451"/>
                </a:lnTo>
                <a:lnTo>
                  <a:pt x="77402" y="84876"/>
                </a:lnTo>
                <a:lnTo>
                  <a:pt x="83033" y="85159"/>
                </a:lnTo>
                <a:lnTo>
                  <a:pt x="88693" y="84395"/>
                </a:lnTo>
                <a:lnTo>
                  <a:pt x="94372" y="82933"/>
                </a:lnTo>
                <a:lnTo>
                  <a:pt x="100062" y="81006"/>
                </a:lnTo>
                <a:lnTo>
                  <a:pt x="104808" y="78769"/>
                </a:lnTo>
                <a:lnTo>
                  <a:pt x="108925" y="76325"/>
                </a:lnTo>
                <a:lnTo>
                  <a:pt x="112622" y="73744"/>
                </a:lnTo>
                <a:lnTo>
                  <a:pt x="116039" y="72022"/>
                </a:lnTo>
                <a:lnTo>
                  <a:pt x="119269" y="70875"/>
                </a:lnTo>
                <a:lnTo>
                  <a:pt x="122376" y="70110"/>
                </a:lnTo>
                <a:lnTo>
                  <a:pt x="125399" y="68648"/>
                </a:lnTo>
                <a:lnTo>
                  <a:pt x="128367" y="66720"/>
                </a:lnTo>
                <a:lnTo>
                  <a:pt x="131298" y="64483"/>
                </a:lnTo>
                <a:lnTo>
                  <a:pt x="134205" y="62991"/>
                </a:lnTo>
                <a:lnTo>
                  <a:pt x="137095" y="61997"/>
                </a:lnTo>
                <a:lnTo>
                  <a:pt x="139974" y="61334"/>
                </a:lnTo>
                <a:lnTo>
                  <a:pt x="141894" y="59939"/>
                </a:lnTo>
                <a:lnTo>
                  <a:pt x="143174" y="58057"/>
                </a:lnTo>
                <a:lnTo>
                  <a:pt x="144027" y="55850"/>
                </a:lnTo>
                <a:lnTo>
                  <a:pt x="144595" y="53426"/>
                </a:lnTo>
                <a:lnTo>
                  <a:pt x="144975" y="50857"/>
                </a:lnTo>
                <a:lnTo>
                  <a:pt x="145583" y="44442"/>
                </a:lnTo>
                <a:lnTo>
                  <a:pt x="145633" y="42963"/>
                </a:lnTo>
                <a:lnTo>
                  <a:pt x="145714" y="33746"/>
                </a:lnTo>
                <a:lnTo>
                  <a:pt x="145720" y="31070"/>
                </a:lnTo>
                <a:lnTo>
                  <a:pt x="143820" y="28333"/>
                </a:lnTo>
                <a:lnTo>
                  <a:pt x="140647" y="25556"/>
                </a:lnTo>
                <a:lnTo>
                  <a:pt x="136627" y="22752"/>
                </a:lnTo>
                <a:lnTo>
                  <a:pt x="132043" y="19931"/>
                </a:lnTo>
                <a:lnTo>
                  <a:pt x="127081" y="17097"/>
                </a:lnTo>
                <a:lnTo>
                  <a:pt x="121868" y="14256"/>
                </a:lnTo>
                <a:lnTo>
                  <a:pt x="117441" y="12361"/>
                </a:lnTo>
                <a:lnTo>
                  <a:pt x="113537" y="11098"/>
                </a:lnTo>
                <a:lnTo>
                  <a:pt x="109981" y="10257"/>
                </a:lnTo>
                <a:lnTo>
                  <a:pt x="105706" y="9695"/>
                </a:lnTo>
                <a:lnTo>
                  <a:pt x="100951" y="9321"/>
                </a:lnTo>
                <a:lnTo>
                  <a:pt x="95876" y="9071"/>
                </a:lnTo>
                <a:lnTo>
                  <a:pt x="82617" y="8794"/>
                </a:lnTo>
                <a:lnTo>
                  <a:pt x="75080" y="8720"/>
                </a:lnTo>
                <a:lnTo>
                  <a:pt x="69104" y="9624"/>
                </a:lnTo>
                <a:lnTo>
                  <a:pt x="64167" y="11178"/>
                </a:lnTo>
                <a:lnTo>
                  <a:pt x="59923" y="13167"/>
                </a:lnTo>
                <a:lnTo>
                  <a:pt x="53284" y="15445"/>
                </a:lnTo>
                <a:lnTo>
                  <a:pt x="45048" y="17917"/>
                </a:lnTo>
                <a:lnTo>
                  <a:pt x="35747" y="20517"/>
                </a:lnTo>
                <a:lnTo>
                  <a:pt x="28594" y="22251"/>
                </a:lnTo>
                <a:lnTo>
                  <a:pt x="22873" y="23407"/>
                </a:lnTo>
                <a:lnTo>
                  <a:pt x="18107" y="24177"/>
                </a:lnTo>
                <a:lnTo>
                  <a:pt x="13976" y="25643"/>
                </a:lnTo>
                <a:lnTo>
                  <a:pt x="10270" y="27573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0"/>
          <p:cNvSpPr/>
          <p:nvPr/>
        </p:nvSpPr>
        <p:spPr>
          <a:xfrm>
            <a:off x="4700587" y="4226242"/>
            <a:ext cx="805816" cy="197169"/>
          </a:xfrm>
          <a:custGeom>
            <a:avLst/>
            <a:gdLst/>
            <a:ahLst/>
            <a:cxnLst/>
            <a:rect l="0" t="0" r="0" b="0"/>
            <a:pathLst>
              <a:path w="805816" h="197169">
                <a:moveTo>
                  <a:pt x="0" y="197168"/>
                </a:moveTo>
                <a:lnTo>
                  <a:pt x="9102" y="197168"/>
                </a:lnTo>
                <a:lnTo>
                  <a:pt x="12735" y="196215"/>
                </a:lnTo>
                <a:lnTo>
                  <a:pt x="23352" y="191276"/>
                </a:lnTo>
                <a:lnTo>
                  <a:pt x="43524" y="186585"/>
                </a:lnTo>
                <a:lnTo>
                  <a:pt x="57664" y="181967"/>
                </a:lnTo>
                <a:lnTo>
                  <a:pt x="74939" y="179326"/>
                </a:lnTo>
                <a:lnTo>
                  <a:pt x="91525" y="173255"/>
                </a:lnTo>
                <a:lnTo>
                  <a:pt x="109575" y="168125"/>
                </a:lnTo>
                <a:lnTo>
                  <a:pt x="122678" y="162669"/>
                </a:lnTo>
                <a:lnTo>
                  <a:pt x="131676" y="158022"/>
                </a:lnTo>
                <a:lnTo>
                  <a:pt x="138850" y="155957"/>
                </a:lnTo>
                <a:lnTo>
                  <a:pt x="158061" y="153679"/>
                </a:lnTo>
                <a:lnTo>
                  <a:pt x="168992" y="149900"/>
                </a:lnTo>
                <a:lnTo>
                  <a:pt x="181241" y="146606"/>
                </a:lnTo>
                <a:lnTo>
                  <a:pt x="217712" y="137866"/>
                </a:lnTo>
                <a:lnTo>
                  <a:pt x="286439" y="122235"/>
                </a:lnTo>
                <a:lnTo>
                  <a:pt x="305260" y="118637"/>
                </a:lnTo>
                <a:lnTo>
                  <a:pt x="320664" y="116239"/>
                </a:lnTo>
                <a:lnTo>
                  <a:pt x="344448" y="112622"/>
                </a:lnTo>
                <a:lnTo>
                  <a:pt x="367595" y="106183"/>
                </a:lnTo>
                <a:lnTo>
                  <a:pt x="381861" y="103852"/>
                </a:lnTo>
                <a:lnTo>
                  <a:pt x="398683" y="102208"/>
                </a:lnTo>
                <a:lnTo>
                  <a:pt x="420388" y="97065"/>
                </a:lnTo>
                <a:lnTo>
                  <a:pt x="439308" y="94165"/>
                </a:lnTo>
                <a:lnTo>
                  <a:pt x="456026" y="88649"/>
                </a:lnTo>
                <a:lnTo>
                  <a:pt x="468388" y="86592"/>
                </a:lnTo>
                <a:lnTo>
                  <a:pt x="483693" y="85030"/>
                </a:lnTo>
                <a:lnTo>
                  <a:pt x="503391" y="78991"/>
                </a:lnTo>
                <a:lnTo>
                  <a:pt x="527547" y="76442"/>
                </a:lnTo>
                <a:lnTo>
                  <a:pt x="542123" y="72709"/>
                </a:lnTo>
                <a:lnTo>
                  <a:pt x="565746" y="65335"/>
                </a:lnTo>
                <a:lnTo>
                  <a:pt x="580046" y="60702"/>
                </a:lnTo>
                <a:lnTo>
                  <a:pt x="598476" y="55554"/>
                </a:lnTo>
                <a:lnTo>
                  <a:pt x="624366" y="50115"/>
                </a:lnTo>
                <a:lnTo>
                  <a:pt x="645161" y="45133"/>
                </a:lnTo>
                <a:lnTo>
                  <a:pt x="657578" y="39744"/>
                </a:lnTo>
                <a:lnTo>
                  <a:pt x="671352" y="36714"/>
                </a:lnTo>
                <a:lnTo>
                  <a:pt x="685093" y="34415"/>
                </a:lnTo>
                <a:lnTo>
                  <a:pt x="698185" y="28718"/>
                </a:lnTo>
                <a:lnTo>
                  <a:pt x="713682" y="23771"/>
                </a:lnTo>
                <a:lnTo>
                  <a:pt x="723910" y="20089"/>
                </a:lnTo>
                <a:lnTo>
                  <a:pt x="745997" y="15187"/>
                </a:lnTo>
                <a:lnTo>
                  <a:pt x="760469" y="10532"/>
                </a:lnTo>
                <a:lnTo>
                  <a:pt x="778442" y="8960"/>
                </a:lnTo>
                <a:lnTo>
                  <a:pt x="804843" y="8583"/>
                </a:lnTo>
                <a:lnTo>
                  <a:pt x="805167" y="7627"/>
                </a:lnTo>
                <a:lnTo>
                  <a:pt x="805383" y="6037"/>
                </a:lnTo>
                <a:lnTo>
                  <a:pt x="80581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1"/>
          <p:cNvSpPr/>
          <p:nvPr/>
        </p:nvSpPr>
        <p:spPr>
          <a:xfrm>
            <a:off x="4700587" y="4423410"/>
            <a:ext cx="368191" cy="692738"/>
          </a:xfrm>
          <a:custGeom>
            <a:avLst/>
            <a:gdLst/>
            <a:ahLst/>
            <a:cxnLst/>
            <a:rect l="0" t="0" r="0" b="0"/>
            <a:pathLst>
              <a:path w="368191" h="692738">
                <a:moveTo>
                  <a:pt x="17145" y="42862"/>
                </a:moveTo>
                <a:lnTo>
                  <a:pt x="23989" y="55598"/>
                </a:lnTo>
                <a:lnTo>
                  <a:pt x="35165" y="71124"/>
                </a:lnTo>
                <a:lnTo>
                  <a:pt x="53467" y="107038"/>
                </a:lnTo>
                <a:lnTo>
                  <a:pt x="57101" y="116787"/>
                </a:lnTo>
                <a:lnTo>
                  <a:pt x="58069" y="120720"/>
                </a:lnTo>
                <a:lnTo>
                  <a:pt x="64226" y="130171"/>
                </a:lnTo>
                <a:lnTo>
                  <a:pt x="71408" y="139768"/>
                </a:lnTo>
                <a:lnTo>
                  <a:pt x="74599" y="147209"/>
                </a:lnTo>
                <a:lnTo>
                  <a:pt x="77601" y="165638"/>
                </a:lnTo>
                <a:lnTo>
                  <a:pt x="83838" y="179439"/>
                </a:lnTo>
                <a:lnTo>
                  <a:pt x="84467" y="182491"/>
                </a:lnTo>
                <a:lnTo>
                  <a:pt x="87706" y="188422"/>
                </a:lnTo>
                <a:lnTo>
                  <a:pt x="89903" y="191337"/>
                </a:lnTo>
                <a:lnTo>
                  <a:pt x="92344" y="197116"/>
                </a:lnTo>
                <a:lnTo>
                  <a:pt x="92996" y="199990"/>
                </a:lnTo>
                <a:lnTo>
                  <a:pt x="96259" y="205724"/>
                </a:lnTo>
                <a:lnTo>
                  <a:pt x="98462" y="208587"/>
                </a:lnTo>
                <a:lnTo>
                  <a:pt x="100911" y="214307"/>
                </a:lnTo>
                <a:lnTo>
                  <a:pt x="101564" y="217166"/>
                </a:lnTo>
                <a:lnTo>
                  <a:pt x="104829" y="222883"/>
                </a:lnTo>
                <a:lnTo>
                  <a:pt x="114563" y="236536"/>
                </a:lnTo>
                <a:lnTo>
                  <a:pt x="122354" y="248955"/>
                </a:lnTo>
                <a:lnTo>
                  <a:pt x="127693" y="261301"/>
                </a:lnTo>
                <a:lnTo>
                  <a:pt x="134884" y="272896"/>
                </a:lnTo>
                <a:lnTo>
                  <a:pt x="143047" y="290725"/>
                </a:lnTo>
                <a:lnTo>
                  <a:pt x="145848" y="293829"/>
                </a:lnTo>
                <a:lnTo>
                  <a:pt x="148667" y="295899"/>
                </a:lnTo>
                <a:lnTo>
                  <a:pt x="150546" y="298231"/>
                </a:lnTo>
                <a:lnTo>
                  <a:pt x="151799" y="300738"/>
                </a:lnTo>
                <a:lnTo>
                  <a:pt x="152634" y="303362"/>
                </a:lnTo>
                <a:lnTo>
                  <a:pt x="156103" y="308817"/>
                </a:lnTo>
                <a:lnTo>
                  <a:pt x="158361" y="311606"/>
                </a:lnTo>
                <a:lnTo>
                  <a:pt x="159866" y="314417"/>
                </a:lnTo>
                <a:lnTo>
                  <a:pt x="162938" y="322925"/>
                </a:lnTo>
                <a:lnTo>
                  <a:pt x="169457" y="333382"/>
                </a:lnTo>
                <a:lnTo>
                  <a:pt x="177421" y="352780"/>
                </a:lnTo>
                <a:lnTo>
                  <a:pt x="185813" y="370063"/>
                </a:lnTo>
                <a:lnTo>
                  <a:pt x="197183" y="384918"/>
                </a:lnTo>
                <a:lnTo>
                  <a:pt x="200035" y="388057"/>
                </a:lnTo>
                <a:lnTo>
                  <a:pt x="205745" y="401705"/>
                </a:lnTo>
                <a:lnTo>
                  <a:pt x="211457" y="417613"/>
                </a:lnTo>
                <a:lnTo>
                  <a:pt x="220028" y="431923"/>
                </a:lnTo>
                <a:lnTo>
                  <a:pt x="225743" y="438981"/>
                </a:lnTo>
                <a:lnTo>
                  <a:pt x="227648" y="443149"/>
                </a:lnTo>
                <a:lnTo>
                  <a:pt x="233186" y="461926"/>
                </a:lnTo>
                <a:lnTo>
                  <a:pt x="238325" y="473686"/>
                </a:lnTo>
                <a:lnTo>
                  <a:pt x="244608" y="487240"/>
                </a:lnTo>
                <a:lnTo>
                  <a:pt x="254130" y="504841"/>
                </a:lnTo>
                <a:lnTo>
                  <a:pt x="264845" y="522645"/>
                </a:lnTo>
                <a:lnTo>
                  <a:pt x="274053" y="539985"/>
                </a:lnTo>
                <a:lnTo>
                  <a:pt x="285697" y="562911"/>
                </a:lnTo>
                <a:lnTo>
                  <a:pt x="296218" y="578940"/>
                </a:lnTo>
                <a:lnTo>
                  <a:pt x="299858" y="588310"/>
                </a:lnTo>
                <a:lnTo>
                  <a:pt x="305594" y="597118"/>
                </a:lnTo>
                <a:lnTo>
                  <a:pt x="308669" y="605760"/>
                </a:lnTo>
                <a:lnTo>
                  <a:pt x="317759" y="619754"/>
                </a:lnTo>
                <a:lnTo>
                  <a:pt x="328726" y="640580"/>
                </a:lnTo>
                <a:lnTo>
                  <a:pt x="331546" y="644224"/>
                </a:lnTo>
                <a:lnTo>
                  <a:pt x="334378" y="646652"/>
                </a:lnTo>
                <a:lnTo>
                  <a:pt x="337219" y="648271"/>
                </a:lnTo>
                <a:lnTo>
                  <a:pt x="345455" y="660231"/>
                </a:lnTo>
                <a:lnTo>
                  <a:pt x="357163" y="680749"/>
                </a:lnTo>
                <a:lnTo>
                  <a:pt x="367173" y="692737"/>
                </a:lnTo>
                <a:lnTo>
                  <a:pt x="367654" y="692330"/>
                </a:lnTo>
                <a:lnTo>
                  <a:pt x="368190" y="689337"/>
                </a:lnTo>
                <a:lnTo>
                  <a:pt x="367380" y="688158"/>
                </a:lnTo>
                <a:lnTo>
                  <a:pt x="365887" y="687372"/>
                </a:lnTo>
                <a:lnTo>
                  <a:pt x="363940" y="686848"/>
                </a:lnTo>
                <a:lnTo>
                  <a:pt x="362642" y="685546"/>
                </a:lnTo>
                <a:lnTo>
                  <a:pt x="361776" y="683725"/>
                </a:lnTo>
                <a:lnTo>
                  <a:pt x="361199" y="681559"/>
                </a:lnTo>
                <a:lnTo>
                  <a:pt x="358018" y="676612"/>
                </a:lnTo>
                <a:lnTo>
                  <a:pt x="355836" y="673960"/>
                </a:lnTo>
                <a:lnTo>
                  <a:pt x="354381" y="671239"/>
                </a:lnTo>
                <a:lnTo>
                  <a:pt x="347304" y="652638"/>
                </a:lnTo>
                <a:lnTo>
                  <a:pt x="344858" y="642168"/>
                </a:lnTo>
                <a:lnTo>
                  <a:pt x="344205" y="636710"/>
                </a:lnTo>
                <a:lnTo>
                  <a:pt x="340940" y="628105"/>
                </a:lnTo>
                <a:lnTo>
                  <a:pt x="334409" y="616342"/>
                </a:lnTo>
                <a:lnTo>
                  <a:pt x="321982" y="592065"/>
                </a:lnTo>
                <a:lnTo>
                  <a:pt x="314667" y="578542"/>
                </a:lnTo>
                <a:lnTo>
                  <a:pt x="298919" y="550817"/>
                </a:lnTo>
                <a:lnTo>
                  <a:pt x="290719" y="537709"/>
                </a:lnTo>
                <a:lnTo>
                  <a:pt x="282396" y="525160"/>
                </a:lnTo>
                <a:lnTo>
                  <a:pt x="273989" y="512984"/>
                </a:lnTo>
                <a:lnTo>
                  <a:pt x="264648" y="494375"/>
                </a:lnTo>
                <a:lnTo>
                  <a:pt x="257639" y="475945"/>
                </a:lnTo>
                <a:lnTo>
                  <a:pt x="251770" y="463029"/>
                </a:lnTo>
                <a:lnTo>
                  <a:pt x="244999" y="448703"/>
                </a:lnTo>
                <a:lnTo>
                  <a:pt x="235722" y="431533"/>
                </a:lnTo>
                <a:lnTo>
                  <a:pt x="224776" y="412466"/>
                </a:lnTo>
                <a:lnTo>
                  <a:pt x="212716" y="392135"/>
                </a:lnTo>
                <a:lnTo>
                  <a:pt x="201818" y="371913"/>
                </a:lnTo>
                <a:lnTo>
                  <a:pt x="191696" y="351765"/>
                </a:lnTo>
                <a:lnTo>
                  <a:pt x="182089" y="331664"/>
                </a:lnTo>
                <a:lnTo>
                  <a:pt x="174733" y="317313"/>
                </a:lnTo>
                <a:lnTo>
                  <a:pt x="164019" y="298825"/>
                </a:lnTo>
                <a:lnTo>
                  <a:pt x="158622" y="284894"/>
                </a:lnTo>
                <a:lnTo>
                  <a:pt x="155272" y="273304"/>
                </a:lnTo>
                <a:lnTo>
                  <a:pt x="145359" y="255563"/>
                </a:lnTo>
                <a:lnTo>
                  <a:pt x="134229" y="233996"/>
                </a:lnTo>
                <a:lnTo>
                  <a:pt x="126015" y="220203"/>
                </a:lnTo>
                <a:lnTo>
                  <a:pt x="116967" y="205500"/>
                </a:lnTo>
                <a:lnTo>
                  <a:pt x="106518" y="186513"/>
                </a:lnTo>
                <a:lnTo>
                  <a:pt x="87449" y="149149"/>
                </a:lnTo>
                <a:lnTo>
                  <a:pt x="69394" y="113067"/>
                </a:lnTo>
                <a:lnTo>
                  <a:pt x="58238" y="95308"/>
                </a:lnTo>
                <a:lnTo>
                  <a:pt x="45935" y="74882"/>
                </a:lnTo>
                <a:lnTo>
                  <a:pt x="38164" y="63885"/>
                </a:lnTo>
                <a:lnTo>
                  <a:pt x="36012" y="57604"/>
                </a:lnTo>
                <a:lnTo>
                  <a:pt x="34800" y="48712"/>
                </a:lnTo>
                <a:lnTo>
                  <a:pt x="33678" y="45809"/>
                </a:lnTo>
                <a:lnTo>
                  <a:pt x="29890" y="40045"/>
                </a:lnTo>
                <a:lnTo>
                  <a:pt x="19698" y="27630"/>
                </a:lnTo>
                <a:lnTo>
                  <a:pt x="8512" y="1036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2"/>
          <p:cNvSpPr/>
          <p:nvPr/>
        </p:nvSpPr>
        <p:spPr>
          <a:xfrm>
            <a:off x="4417767" y="4157666"/>
            <a:ext cx="668584" cy="522885"/>
          </a:xfrm>
          <a:custGeom>
            <a:avLst/>
            <a:gdLst/>
            <a:ahLst/>
            <a:cxnLst/>
            <a:rect l="0" t="0" r="0" b="0"/>
            <a:pathLst>
              <a:path w="668584" h="522885">
                <a:moveTo>
                  <a:pt x="668583" y="68576"/>
                </a:moveTo>
                <a:lnTo>
                  <a:pt x="644719" y="56644"/>
                </a:lnTo>
                <a:lnTo>
                  <a:pt x="632831" y="48425"/>
                </a:lnTo>
                <a:lnTo>
                  <a:pt x="630461" y="45617"/>
                </a:lnTo>
                <a:lnTo>
                  <a:pt x="628881" y="42793"/>
                </a:lnTo>
                <a:lnTo>
                  <a:pt x="627827" y="39957"/>
                </a:lnTo>
                <a:lnTo>
                  <a:pt x="626172" y="38067"/>
                </a:lnTo>
                <a:lnTo>
                  <a:pt x="624117" y="36807"/>
                </a:lnTo>
                <a:lnTo>
                  <a:pt x="619292" y="35406"/>
                </a:lnTo>
                <a:lnTo>
                  <a:pt x="613973" y="34784"/>
                </a:lnTo>
                <a:lnTo>
                  <a:pt x="593176" y="27566"/>
                </a:lnTo>
                <a:lnTo>
                  <a:pt x="589736" y="26949"/>
                </a:lnTo>
                <a:lnTo>
                  <a:pt x="583375" y="23723"/>
                </a:lnTo>
                <a:lnTo>
                  <a:pt x="580345" y="21529"/>
                </a:lnTo>
                <a:lnTo>
                  <a:pt x="571657" y="19113"/>
                </a:lnTo>
                <a:lnTo>
                  <a:pt x="559198" y="16551"/>
                </a:lnTo>
                <a:lnTo>
                  <a:pt x="544225" y="13891"/>
                </a:lnTo>
                <a:lnTo>
                  <a:pt x="525047" y="8394"/>
                </a:lnTo>
                <a:lnTo>
                  <a:pt x="512396" y="3728"/>
                </a:lnTo>
                <a:lnTo>
                  <a:pt x="492660" y="1102"/>
                </a:lnTo>
                <a:lnTo>
                  <a:pt x="473872" y="488"/>
                </a:lnTo>
                <a:lnTo>
                  <a:pt x="450346" y="93"/>
                </a:lnTo>
                <a:lnTo>
                  <a:pt x="346604" y="0"/>
                </a:lnTo>
                <a:lnTo>
                  <a:pt x="335820" y="951"/>
                </a:lnTo>
                <a:lnTo>
                  <a:pt x="324821" y="2538"/>
                </a:lnTo>
                <a:lnTo>
                  <a:pt x="313678" y="4548"/>
                </a:lnTo>
                <a:lnTo>
                  <a:pt x="300534" y="7793"/>
                </a:lnTo>
                <a:lnTo>
                  <a:pt x="286057" y="11862"/>
                </a:lnTo>
                <a:lnTo>
                  <a:pt x="245997" y="24150"/>
                </a:lnTo>
                <a:lnTo>
                  <a:pt x="206860" y="36835"/>
                </a:lnTo>
                <a:lnTo>
                  <a:pt x="191593" y="42721"/>
                </a:lnTo>
                <a:lnTo>
                  <a:pt x="177504" y="48512"/>
                </a:lnTo>
                <a:lnTo>
                  <a:pt x="161718" y="54262"/>
                </a:lnTo>
                <a:lnTo>
                  <a:pt x="151603" y="59985"/>
                </a:lnTo>
                <a:lnTo>
                  <a:pt x="140097" y="67612"/>
                </a:lnTo>
                <a:lnTo>
                  <a:pt x="127664" y="76506"/>
                </a:lnTo>
                <a:lnTo>
                  <a:pt x="108769" y="88928"/>
                </a:lnTo>
                <a:lnTo>
                  <a:pt x="89962" y="101276"/>
                </a:lnTo>
                <a:lnTo>
                  <a:pt x="75817" y="113508"/>
                </a:lnTo>
                <a:lnTo>
                  <a:pt x="66041" y="121883"/>
                </a:lnTo>
                <a:lnTo>
                  <a:pt x="52005" y="129800"/>
                </a:lnTo>
                <a:lnTo>
                  <a:pt x="34274" y="145835"/>
                </a:lnTo>
                <a:lnTo>
                  <a:pt x="31397" y="148657"/>
                </a:lnTo>
                <a:lnTo>
                  <a:pt x="29480" y="151491"/>
                </a:lnTo>
                <a:lnTo>
                  <a:pt x="25829" y="161935"/>
                </a:lnTo>
                <a:lnTo>
                  <a:pt x="21599" y="174839"/>
                </a:lnTo>
                <a:lnTo>
                  <a:pt x="9312" y="216372"/>
                </a:lnTo>
                <a:lnTo>
                  <a:pt x="6184" y="228067"/>
                </a:lnTo>
                <a:lnTo>
                  <a:pt x="2708" y="243601"/>
                </a:lnTo>
                <a:lnTo>
                  <a:pt x="752" y="257701"/>
                </a:lnTo>
                <a:lnTo>
                  <a:pt x="477" y="265145"/>
                </a:lnTo>
                <a:lnTo>
                  <a:pt x="0" y="311044"/>
                </a:lnTo>
                <a:lnTo>
                  <a:pt x="2500" y="326835"/>
                </a:lnTo>
                <a:lnTo>
                  <a:pt x="5833" y="341473"/>
                </a:lnTo>
                <a:lnTo>
                  <a:pt x="8662" y="356021"/>
                </a:lnTo>
                <a:lnTo>
                  <a:pt x="15110" y="371021"/>
                </a:lnTo>
                <a:lnTo>
                  <a:pt x="20328" y="378574"/>
                </a:lnTo>
                <a:lnTo>
                  <a:pt x="22100" y="382873"/>
                </a:lnTo>
                <a:lnTo>
                  <a:pt x="25547" y="398027"/>
                </a:lnTo>
                <a:lnTo>
                  <a:pt x="29729" y="408991"/>
                </a:lnTo>
                <a:lnTo>
                  <a:pt x="35035" y="417440"/>
                </a:lnTo>
                <a:lnTo>
                  <a:pt x="42383" y="427834"/>
                </a:lnTo>
                <a:lnTo>
                  <a:pt x="51091" y="439527"/>
                </a:lnTo>
                <a:lnTo>
                  <a:pt x="63307" y="455058"/>
                </a:lnTo>
                <a:lnTo>
                  <a:pt x="75539" y="469157"/>
                </a:lnTo>
                <a:lnTo>
                  <a:pt x="88205" y="482454"/>
                </a:lnTo>
                <a:lnTo>
                  <a:pt x="91165" y="484513"/>
                </a:lnTo>
                <a:lnTo>
                  <a:pt x="99880" y="488362"/>
                </a:lnTo>
                <a:lnTo>
                  <a:pt x="118770" y="500400"/>
                </a:lnTo>
                <a:lnTo>
                  <a:pt x="139325" y="510604"/>
                </a:lnTo>
                <a:lnTo>
                  <a:pt x="156086" y="516147"/>
                </a:lnTo>
                <a:lnTo>
                  <a:pt x="166486" y="519909"/>
                </a:lnTo>
                <a:lnTo>
                  <a:pt x="186862" y="522027"/>
                </a:lnTo>
                <a:lnTo>
                  <a:pt x="224543" y="522654"/>
                </a:lnTo>
                <a:lnTo>
                  <a:pt x="264244" y="522884"/>
                </a:lnTo>
                <a:lnTo>
                  <a:pt x="274882" y="520363"/>
                </a:lnTo>
                <a:lnTo>
                  <a:pt x="289041" y="516129"/>
                </a:lnTo>
                <a:lnTo>
                  <a:pt x="302358" y="514698"/>
                </a:lnTo>
                <a:lnTo>
                  <a:pt x="305371" y="513628"/>
                </a:lnTo>
                <a:lnTo>
                  <a:pt x="314161" y="508524"/>
                </a:lnTo>
                <a:lnTo>
                  <a:pt x="325683" y="5057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3"/>
          <p:cNvSpPr/>
          <p:nvPr/>
        </p:nvSpPr>
        <p:spPr>
          <a:xfrm>
            <a:off x="4263390" y="4030416"/>
            <a:ext cx="171451" cy="178533"/>
          </a:xfrm>
          <a:custGeom>
            <a:avLst/>
            <a:gdLst/>
            <a:ahLst/>
            <a:cxnLst/>
            <a:rect l="0" t="0" r="0" b="0"/>
            <a:pathLst>
              <a:path w="171451" h="178533">
                <a:moveTo>
                  <a:pt x="0" y="58666"/>
                </a:moveTo>
                <a:lnTo>
                  <a:pt x="4551" y="49564"/>
                </a:lnTo>
                <a:lnTo>
                  <a:pt x="6843" y="45931"/>
                </a:lnTo>
                <a:lnTo>
                  <a:pt x="9324" y="42556"/>
                </a:lnTo>
                <a:lnTo>
                  <a:pt x="11931" y="39353"/>
                </a:lnTo>
                <a:lnTo>
                  <a:pt x="14622" y="36266"/>
                </a:lnTo>
                <a:lnTo>
                  <a:pt x="17367" y="33255"/>
                </a:lnTo>
                <a:lnTo>
                  <a:pt x="22959" y="27370"/>
                </a:lnTo>
                <a:lnTo>
                  <a:pt x="28619" y="21579"/>
                </a:lnTo>
                <a:lnTo>
                  <a:pt x="32414" y="18701"/>
                </a:lnTo>
                <a:lnTo>
                  <a:pt x="36849" y="15831"/>
                </a:lnTo>
                <a:lnTo>
                  <a:pt x="48554" y="8930"/>
                </a:lnTo>
                <a:lnTo>
                  <a:pt x="55234" y="5446"/>
                </a:lnTo>
                <a:lnTo>
                  <a:pt x="59682" y="3184"/>
                </a:lnTo>
                <a:lnTo>
                  <a:pt x="64553" y="1675"/>
                </a:lnTo>
                <a:lnTo>
                  <a:pt x="69705" y="670"/>
                </a:lnTo>
                <a:lnTo>
                  <a:pt x="75045" y="0"/>
                </a:lnTo>
                <a:lnTo>
                  <a:pt x="79557" y="505"/>
                </a:lnTo>
                <a:lnTo>
                  <a:pt x="83518" y="1794"/>
                </a:lnTo>
                <a:lnTo>
                  <a:pt x="101269" y="10708"/>
                </a:lnTo>
                <a:lnTo>
                  <a:pt x="105613" y="13359"/>
                </a:lnTo>
                <a:lnTo>
                  <a:pt x="109461" y="16079"/>
                </a:lnTo>
                <a:lnTo>
                  <a:pt x="112979" y="18844"/>
                </a:lnTo>
                <a:lnTo>
                  <a:pt x="115324" y="21641"/>
                </a:lnTo>
                <a:lnTo>
                  <a:pt x="116888" y="24458"/>
                </a:lnTo>
                <a:lnTo>
                  <a:pt x="117930" y="27288"/>
                </a:lnTo>
                <a:lnTo>
                  <a:pt x="119578" y="31080"/>
                </a:lnTo>
                <a:lnTo>
                  <a:pt x="123948" y="40373"/>
                </a:lnTo>
                <a:lnTo>
                  <a:pt x="125494" y="46471"/>
                </a:lnTo>
                <a:lnTo>
                  <a:pt x="126525" y="53393"/>
                </a:lnTo>
                <a:lnTo>
                  <a:pt x="127212" y="60866"/>
                </a:lnTo>
                <a:lnTo>
                  <a:pt x="127671" y="68705"/>
                </a:lnTo>
                <a:lnTo>
                  <a:pt x="128180" y="85035"/>
                </a:lnTo>
                <a:lnTo>
                  <a:pt x="127363" y="91485"/>
                </a:lnTo>
                <a:lnTo>
                  <a:pt x="125866" y="96738"/>
                </a:lnTo>
                <a:lnTo>
                  <a:pt x="123916" y="101193"/>
                </a:lnTo>
                <a:lnTo>
                  <a:pt x="122615" y="105114"/>
                </a:lnTo>
                <a:lnTo>
                  <a:pt x="121748" y="108682"/>
                </a:lnTo>
                <a:lnTo>
                  <a:pt x="121170" y="112012"/>
                </a:lnTo>
                <a:lnTo>
                  <a:pt x="119832" y="116138"/>
                </a:lnTo>
                <a:lnTo>
                  <a:pt x="117988" y="120793"/>
                </a:lnTo>
                <a:lnTo>
                  <a:pt x="115806" y="125802"/>
                </a:lnTo>
                <a:lnTo>
                  <a:pt x="113399" y="130093"/>
                </a:lnTo>
                <a:lnTo>
                  <a:pt x="110842" y="133907"/>
                </a:lnTo>
                <a:lnTo>
                  <a:pt x="108185" y="137401"/>
                </a:lnTo>
                <a:lnTo>
                  <a:pt x="106413" y="140684"/>
                </a:lnTo>
                <a:lnTo>
                  <a:pt x="105232" y="143825"/>
                </a:lnTo>
                <a:lnTo>
                  <a:pt x="104444" y="146871"/>
                </a:lnTo>
                <a:lnTo>
                  <a:pt x="102967" y="149854"/>
                </a:lnTo>
                <a:lnTo>
                  <a:pt x="101029" y="152796"/>
                </a:lnTo>
                <a:lnTo>
                  <a:pt x="98785" y="155709"/>
                </a:lnTo>
                <a:lnTo>
                  <a:pt x="96337" y="158604"/>
                </a:lnTo>
                <a:lnTo>
                  <a:pt x="93752" y="161487"/>
                </a:lnTo>
                <a:lnTo>
                  <a:pt x="91076" y="164360"/>
                </a:lnTo>
                <a:lnTo>
                  <a:pt x="89292" y="167229"/>
                </a:lnTo>
                <a:lnTo>
                  <a:pt x="88103" y="170094"/>
                </a:lnTo>
                <a:lnTo>
                  <a:pt x="87310" y="172956"/>
                </a:lnTo>
                <a:lnTo>
                  <a:pt x="84877" y="174864"/>
                </a:lnTo>
                <a:lnTo>
                  <a:pt x="81349" y="176137"/>
                </a:lnTo>
                <a:lnTo>
                  <a:pt x="77093" y="176985"/>
                </a:lnTo>
                <a:lnTo>
                  <a:pt x="73303" y="177550"/>
                </a:lnTo>
                <a:lnTo>
                  <a:pt x="69823" y="177927"/>
                </a:lnTo>
                <a:lnTo>
                  <a:pt x="66551" y="178179"/>
                </a:lnTo>
                <a:lnTo>
                  <a:pt x="63417" y="178346"/>
                </a:lnTo>
                <a:lnTo>
                  <a:pt x="57395" y="178532"/>
                </a:lnTo>
                <a:lnTo>
                  <a:pt x="54456" y="177629"/>
                </a:lnTo>
                <a:lnTo>
                  <a:pt x="51544" y="176075"/>
                </a:lnTo>
                <a:lnTo>
                  <a:pt x="48650" y="174087"/>
                </a:lnTo>
                <a:lnTo>
                  <a:pt x="46721" y="171808"/>
                </a:lnTo>
                <a:lnTo>
                  <a:pt x="45434" y="169336"/>
                </a:lnTo>
                <a:lnTo>
                  <a:pt x="44577" y="166736"/>
                </a:lnTo>
                <a:lnTo>
                  <a:pt x="44958" y="164050"/>
                </a:lnTo>
                <a:lnTo>
                  <a:pt x="46164" y="161307"/>
                </a:lnTo>
                <a:lnTo>
                  <a:pt x="47921" y="158526"/>
                </a:lnTo>
                <a:lnTo>
                  <a:pt x="50045" y="156672"/>
                </a:lnTo>
                <a:lnTo>
                  <a:pt x="52413" y="155436"/>
                </a:lnTo>
                <a:lnTo>
                  <a:pt x="54944" y="154612"/>
                </a:lnTo>
                <a:lnTo>
                  <a:pt x="60297" y="151156"/>
                </a:lnTo>
                <a:lnTo>
                  <a:pt x="63058" y="148901"/>
                </a:lnTo>
                <a:lnTo>
                  <a:pt x="67756" y="147398"/>
                </a:lnTo>
                <a:lnTo>
                  <a:pt x="73745" y="146396"/>
                </a:lnTo>
                <a:lnTo>
                  <a:pt x="80596" y="145727"/>
                </a:lnTo>
                <a:lnTo>
                  <a:pt x="87068" y="145282"/>
                </a:lnTo>
                <a:lnTo>
                  <a:pt x="93288" y="144985"/>
                </a:lnTo>
                <a:lnTo>
                  <a:pt x="99339" y="144787"/>
                </a:lnTo>
                <a:lnTo>
                  <a:pt x="107183" y="143702"/>
                </a:lnTo>
                <a:lnTo>
                  <a:pt x="116223" y="142027"/>
                </a:lnTo>
                <a:lnTo>
                  <a:pt x="126059" y="139958"/>
                </a:lnTo>
                <a:lnTo>
                  <a:pt x="134522" y="138578"/>
                </a:lnTo>
                <a:lnTo>
                  <a:pt x="142069" y="137658"/>
                </a:lnTo>
                <a:lnTo>
                  <a:pt x="149005" y="137045"/>
                </a:lnTo>
                <a:lnTo>
                  <a:pt x="154581" y="135683"/>
                </a:lnTo>
                <a:lnTo>
                  <a:pt x="159252" y="133824"/>
                </a:lnTo>
                <a:lnTo>
                  <a:pt x="171450" y="1272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4"/>
          <p:cNvSpPr/>
          <p:nvPr/>
        </p:nvSpPr>
        <p:spPr>
          <a:xfrm>
            <a:off x="4460557" y="3952412"/>
            <a:ext cx="137161" cy="170961"/>
          </a:xfrm>
          <a:custGeom>
            <a:avLst/>
            <a:gdLst/>
            <a:ahLst/>
            <a:cxnLst/>
            <a:rect l="0" t="0" r="0" b="0"/>
            <a:pathLst>
              <a:path w="137161" h="170961">
                <a:moveTo>
                  <a:pt x="0" y="33800"/>
                </a:moveTo>
                <a:lnTo>
                  <a:pt x="29523" y="26419"/>
                </a:lnTo>
                <a:lnTo>
                  <a:pt x="32065" y="26022"/>
                </a:lnTo>
                <a:lnTo>
                  <a:pt x="34712" y="25757"/>
                </a:lnTo>
                <a:lnTo>
                  <a:pt x="37428" y="25581"/>
                </a:lnTo>
                <a:lnTo>
                  <a:pt x="41145" y="24511"/>
                </a:lnTo>
                <a:lnTo>
                  <a:pt x="45527" y="22844"/>
                </a:lnTo>
                <a:lnTo>
                  <a:pt x="50354" y="20781"/>
                </a:lnTo>
                <a:lnTo>
                  <a:pt x="54525" y="18453"/>
                </a:lnTo>
                <a:lnTo>
                  <a:pt x="58257" y="15949"/>
                </a:lnTo>
                <a:lnTo>
                  <a:pt x="61698" y="13327"/>
                </a:lnTo>
                <a:lnTo>
                  <a:pt x="66849" y="10626"/>
                </a:lnTo>
                <a:lnTo>
                  <a:pt x="73141" y="7874"/>
                </a:lnTo>
                <a:lnTo>
                  <a:pt x="80194" y="5085"/>
                </a:lnTo>
                <a:lnTo>
                  <a:pt x="85848" y="3227"/>
                </a:lnTo>
                <a:lnTo>
                  <a:pt x="90569" y="1988"/>
                </a:lnTo>
                <a:lnTo>
                  <a:pt x="94669" y="1162"/>
                </a:lnTo>
                <a:lnTo>
                  <a:pt x="98356" y="611"/>
                </a:lnTo>
                <a:lnTo>
                  <a:pt x="101766" y="244"/>
                </a:lnTo>
                <a:lnTo>
                  <a:pt x="104991" y="0"/>
                </a:lnTo>
                <a:lnTo>
                  <a:pt x="107142" y="789"/>
                </a:lnTo>
                <a:lnTo>
                  <a:pt x="108575" y="2268"/>
                </a:lnTo>
                <a:lnTo>
                  <a:pt x="109531" y="4206"/>
                </a:lnTo>
                <a:lnTo>
                  <a:pt x="113133" y="8900"/>
                </a:lnTo>
                <a:lnTo>
                  <a:pt x="115427" y="11485"/>
                </a:lnTo>
                <a:lnTo>
                  <a:pt x="116956" y="15114"/>
                </a:lnTo>
                <a:lnTo>
                  <a:pt x="117976" y="19437"/>
                </a:lnTo>
                <a:lnTo>
                  <a:pt x="118656" y="24225"/>
                </a:lnTo>
                <a:lnTo>
                  <a:pt x="121951" y="42244"/>
                </a:lnTo>
                <a:lnTo>
                  <a:pt x="124163" y="53717"/>
                </a:lnTo>
                <a:lnTo>
                  <a:pt x="125638" y="63271"/>
                </a:lnTo>
                <a:lnTo>
                  <a:pt x="126621" y="71545"/>
                </a:lnTo>
                <a:lnTo>
                  <a:pt x="127277" y="78966"/>
                </a:lnTo>
                <a:lnTo>
                  <a:pt x="127714" y="89628"/>
                </a:lnTo>
                <a:lnTo>
                  <a:pt x="128415" y="137644"/>
                </a:lnTo>
                <a:lnTo>
                  <a:pt x="128472" y="145892"/>
                </a:lnTo>
                <a:lnTo>
                  <a:pt x="129463" y="152343"/>
                </a:lnTo>
                <a:lnTo>
                  <a:pt x="131077" y="157596"/>
                </a:lnTo>
                <a:lnTo>
                  <a:pt x="137160" y="1709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5"/>
          <p:cNvSpPr/>
          <p:nvPr/>
        </p:nvSpPr>
        <p:spPr>
          <a:xfrm>
            <a:off x="4632007" y="3909060"/>
            <a:ext cx="94076" cy="75001"/>
          </a:xfrm>
          <a:custGeom>
            <a:avLst/>
            <a:gdLst/>
            <a:ahLst/>
            <a:cxnLst/>
            <a:rect l="0" t="0" r="0" b="0"/>
            <a:pathLst>
              <a:path w="94076" h="75001">
                <a:moveTo>
                  <a:pt x="25718" y="0"/>
                </a:moveTo>
                <a:lnTo>
                  <a:pt x="25718" y="28370"/>
                </a:lnTo>
                <a:lnTo>
                  <a:pt x="26670" y="32249"/>
                </a:lnTo>
                <a:lnTo>
                  <a:pt x="28258" y="36739"/>
                </a:lnTo>
                <a:lnTo>
                  <a:pt x="30268" y="41638"/>
                </a:lnTo>
                <a:lnTo>
                  <a:pt x="32561" y="46808"/>
                </a:lnTo>
                <a:lnTo>
                  <a:pt x="37649" y="57633"/>
                </a:lnTo>
                <a:lnTo>
                  <a:pt x="41292" y="62234"/>
                </a:lnTo>
                <a:lnTo>
                  <a:pt x="45626" y="66255"/>
                </a:lnTo>
                <a:lnTo>
                  <a:pt x="50419" y="69887"/>
                </a:lnTo>
                <a:lnTo>
                  <a:pt x="54568" y="72309"/>
                </a:lnTo>
                <a:lnTo>
                  <a:pt x="58286" y="73923"/>
                </a:lnTo>
                <a:lnTo>
                  <a:pt x="61717" y="75000"/>
                </a:lnTo>
                <a:lnTo>
                  <a:pt x="64958" y="74765"/>
                </a:lnTo>
                <a:lnTo>
                  <a:pt x="68070" y="73655"/>
                </a:lnTo>
                <a:lnTo>
                  <a:pt x="75358" y="69582"/>
                </a:lnTo>
                <a:lnTo>
                  <a:pt x="85722" y="64326"/>
                </a:lnTo>
                <a:lnTo>
                  <a:pt x="88581" y="61934"/>
                </a:lnTo>
                <a:lnTo>
                  <a:pt x="90486" y="59386"/>
                </a:lnTo>
                <a:lnTo>
                  <a:pt x="91757" y="56736"/>
                </a:lnTo>
                <a:lnTo>
                  <a:pt x="92604" y="54017"/>
                </a:lnTo>
                <a:lnTo>
                  <a:pt x="93168" y="51251"/>
                </a:lnTo>
                <a:lnTo>
                  <a:pt x="94075" y="44519"/>
                </a:lnTo>
                <a:lnTo>
                  <a:pt x="93197" y="42062"/>
                </a:lnTo>
                <a:lnTo>
                  <a:pt x="91658" y="38519"/>
                </a:lnTo>
                <a:lnTo>
                  <a:pt x="89681" y="34252"/>
                </a:lnTo>
                <a:lnTo>
                  <a:pt x="88362" y="30454"/>
                </a:lnTo>
                <a:lnTo>
                  <a:pt x="87483" y="26970"/>
                </a:lnTo>
                <a:lnTo>
                  <a:pt x="86897" y="23695"/>
                </a:lnTo>
                <a:lnTo>
                  <a:pt x="85554" y="20559"/>
                </a:lnTo>
                <a:lnTo>
                  <a:pt x="83706" y="17516"/>
                </a:lnTo>
                <a:lnTo>
                  <a:pt x="81521" y="14535"/>
                </a:lnTo>
                <a:lnTo>
                  <a:pt x="79112" y="12547"/>
                </a:lnTo>
                <a:lnTo>
                  <a:pt x="76554" y="11222"/>
                </a:lnTo>
                <a:lnTo>
                  <a:pt x="73896" y="10339"/>
                </a:lnTo>
                <a:lnTo>
                  <a:pt x="70219" y="8797"/>
                </a:lnTo>
                <a:lnTo>
                  <a:pt x="65863" y="6818"/>
                </a:lnTo>
                <a:lnTo>
                  <a:pt x="61053" y="4545"/>
                </a:lnTo>
                <a:lnTo>
                  <a:pt x="56895" y="3030"/>
                </a:lnTo>
                <a:lnTo>
                  <a:pt x="53170" y="2020"/>
                </a:lnTo>
                <a:lnTo>
                  <a:pt x="49734" y="1346"/>
                </a:lnTo>
                <a:lnTo>
                  <a:pt x="44586" y="897"/>
                </a:lnTo>
                <a:lnTo>
                  <a:pt x="38297" y="598"/>
                </a:lnTo>
                <a:lnTo>
                  <a:pt x="24641" y="266"/>
                </a:lnTo>
                <a:lnTo>
                  <a:pt x="5432" y="52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6"/>
          <p:cNvSpPr/>
          <p:nvPr/>
        </p:nvSpPr>
        <p:spPr>
          <a:xfrm>
            <a:off x="4640612" y="3909060"/>
            <a:ext cx="118290" cy="162871"/>
          </a:xfrm>
          <a:custGeom>
            <a:avLst/>
            <a:gdLst/>
            <a:ahLst/>
            <a:cxnLst/>
            <a:rect l="0" t="0" r="0" b="0"/>
            <a:pathLst>
              <a:path w="118290" h="162871">
                <a:moveTo>
                  <a:pt x="17113" y="17144"/>
                </a:moveTo>
                <a:lnTo>
                  <a:pt x="17113" y="31907"/>
                </a:lnTo>
                <a:lnTo>
                  <a:pt x="16160" y="34606"/>
                </a:lnTo>
                <a:lnTo>
                  <a:pt x="14573" y="38311"/>
                </a:lnTo>
                <a:lnTo>
                  <a:pt x="12562" y="42685"/>
                </a:lnTo>
                <a:lnTo>
                  <a:pt x="11221" y="48459"/>
                </a:lnTo>
                <a:lnTo>
                  <a:pt x="10327" y="55166"/>
                </a:lnTo>
                <a:lnTo>
                  <a:pt x="9334" y="68333"/>
                </a:lnTo>
                <a:lnTo>
                  <a:pt x="8893" y="77360"/>
                </a:lnTo>
                <a:lnTo>
                  <a:pt x="8645" y="106001"/>
                </a:lnTo>
                <a:lnTo>
                  <a:pt x="10514" y="116387"/>
                </a:lnTo>
                <a:lnTo>
                  <a:pt x="13667" y="126169"/>
                </a:lnTo>
                <a:lnTo>
                  <a:pt x="17673" y="135547"/>
                </a:lnTo>
                <a:lnTo>
                  <a:pt x="20343" y="142752"/>
                </a:lnTo>
                <a:lnTo>
                  <a:pt x="22124" y="148508"/>
                </a:lnTo>
                <a:lnTo>
                  <a:pt x="23311" y="153298"/>
                </a:lnTo>
                <a:lnTo>
                  <a:pt x="25055" y="156491"/>
                </a:lnTo>
                <a:lnTo>
                  <a:pt x="27170" y="158620"/>
                </a:lnTo>
                <a:lnTo>
                  <a:pt x="29533" y="160039"/>
                </a:lnTo>
                <a:lnTo>
                  <a:pt x="32060" y="160985"/>
                </a:lnTo>
                <a:lnTo>
                  <a:pt x="34697" y="161615"/>
                </a:lnTo>
                <a:lnTo>
                  <a:pt x="37408" y="162036"/>
                </a:lnTo>
                <a:lnTo>
                  <a:pt x="41121" y="162317"/>
                </a:lnTo>
                <a:lnTo>
                  <a:pt x="45501" y="162503"/>
                </a:lnTo>
                <a:lnTo>
                  <a:pt x="59022" y="162828"/>
                </a:lnTo>
                <a:lnTo>
                  <a:pt x="71656" y="162870"/>
                </a:lnTo>
                <a:lnTo>
                  <a:pt x="74430" y="161920"/>
                </a:lnTo>
                <a:lnTo>
                  <a:pt x="77231" y="160334"/>
                </a:lnTo>
                <a:lnTo>
                  <a:pt x="80052" y="158325"/>
                </a:lnTo>
                <a:lnTo>
                  <a:pt x="82885" y="156984"/>
                </a:lnTo>
                <a:lnTo>
                  <a:pt x="85725" y="156091"/>
                </a:lnTo>
                <a:lnTo>
                  <a:pt x="88572" y="155496"/>
                </a:lnTo>
                <a:lnTo>
                  <a:pt x="91422" y="155099"/>
                </a:lnTo>
                <a:lnTo>
                  <a:pt x="94275" y="154834"/>
                </a:lnTo>
                <a:lnTo>
                  <a:pt x="97129" y="154657"/>
                </a:lnTo>
                <a:lnTo>
                  <a:pt x="99984" y="152635"/>
                </a:lnTo>
                <a:lnTo>
                  <a:pt x="102841" y="149382"/>
                </a:lnTo>
                <a:lnTo>
                  <a:pt x="105697" y="145308"/>
                </a:lnTo>
                <a:lnTo>
                  <a:pt x="108554" y="140686"/>
                </a:lnTo>
                <a:lnTo>
                  <a:pt x="111411" y="135701"/>
                </a:lnTo>
                <a:lnTo>
                  <a:pt x="114268" y="130472"/>
                </a:lnTo>
                <a:lnTo>
                  <a:pt x="116173" y="126034"/>
                </a:lnTo>
                <a:lnTo>
                  <a:pt x="117443" y="122123"/>
                </a:lnTo>
                <a:lnTo>
                  <a:pt x="118289" y="118562"/>
                </a:lnTo>
                <a:lnTo>
                  <a:pt x="117901" y="114284"/>
                </a:lnTo>
                <a:lnTo>
                  <a:pt x="116690" y="109526"/>
                </a:lnTo>
                <a:lnTo>
                  <a:pt x="114930" y="104450"/>
                </a:lnTo>
                <a:lnTo>
                  <a:pt x="112804" y="100113"/>
                </a:lnTo>
                <a:lnTo>
                  <a:pt x="110435" y="96269"/>
                </a:lnTo>
                <a:lnTo>
                  <a:pt x="107902" y="92755"/>
                </a:lnTo>
                <a:lnTo>
                  <a:pt x="106214" y="88506"/>
                </a:lnTo>
                <a:lnTo>
                  <a:pt x="105089" y="83769"/>
                </a:lnTo>
                <a:lnTo>
                  <a:pt x="104338" y="78706"/>
                </a:lnTo>
                <a:lnTo>
                  <a:pt x="102886" y="74378"/>
                </a:lnTo>
                <a:lnTo>
                  <a:pt x="100964" y="70540"/>
                </a:lnTo>
                <a:lnTo>
                  <a:pt x="98731" y="67029"/>
                </a:lnTo>
                <a:lnTo>
                  <a:pt x="95338" y="62783"/>
                </a:lnTo>
                <a:lnTo>
                  <a:pt x="91170" y="58048"/>
                </a:lnTo>
                <a:lnTo>
                  <a:pt x="86487" y="52986"/>
                </a:lnTo>
                <a:lnTo>
                  <a:pt x="76203" y="42282"/>
                </a:lnTo>
                <a:lnTo>
                  <a:pt x="70794" y="36760"/>
                </a:lnTo>
                <a:lnTo>
                  <a:pt x="66235" y="33079"/>
                </a:lnTo>
                <a:lnTo>
                  <a:pt x="62244" y="30625"/>
                </a:lnTo>
                <a:lnTo>
                  <a:pt x="58630" y="28989"/>
                </a:lnTo>
                <a:lnTo>
                  <a:pt x="44443" y="22136"/>
                </a:lnTo>
                <a:lnTo>
                  <a:pt x="28173" y="14073"/>
                </a:lnTo>
                <a:lnTo>
                  <a:pt x="23534" y="13192"/>
                </a:lnTo>
                <a:lnTo>
                  <a:pt x="19488" y="13557"/>
                </a:lnTo>
                <a:lnTo>
                  <a:pt x="10702" y="16436"/>
                </a:lnTo>
                <a:lnTo>
                  <a:pt x="9982" y="17625"/>
                </a:lnTo>
                <a:lnTo>
                  <a:pt x="9181" y="21486"/>
                </a:lnTo>
                <a:lnTo>
                  <a:pt x="8015" y="24801"/>
                </a:lnTo>
                <a:lnTo>
                  <a:pt x="6285" y="28916"/>
                </a:lnTo>
                <a:lnTo>
                  <a:pt x="4179" y="33565"/>
                </a:lnTo>
                <a:lnTo>
                  <a:pt x="2775" y="37616"/>
                </a:lnTo>
                <a:lnTo>
                  <a:pt x="1839" y="41270"/>
                </a:lnTo>
                <a:lnTo>
                  <a:pt x="1215" y="44658"/>
                </a:lnTo>
                <a:lnTo>
                  <a:pt x="800" y="50727"/>
                </a:lnTo>
                <a:lnTo>
                  <a:pt x="522" y="58583"/>
                </a:lnTo>
                <a:lnTo>
                  <a:pt x="41" y="94886"/>
                </a:lnTo>
                <a:lnTo>
                  <a:pt x="0" y="103449"/>
                </a:lnTo>
                <a:lnTo>
                  <a:pt x="1894" y="108971"/>
                </a:lnTo>
                <a:lnTo>
                  <a:pt x="5062" y="115510"/>
                </a:lnTo>
                <a:lnTo>
                  <a:pt x="12709" y="129443"/>
                </a:lnTo>
                <a:lnTo>
                  <a:pt x="19283" y="141985"/>
                </a:lnTo>
                <a:lnTo>
                  <a:pt x="22369" y="146091"/>
                </a:lnTo>
                <a:lnTo>
                  <a:pt x="25380" y="148829"/>
                </a:lnTo>
                <a:lnTo>
                  <a:pt x="28339" y="150654"/>
                </a:lnTo>
                <a:lnTo>
                  <a:pt x="31264" y="151871"/>
                </a:lnTo>
                <a:lnTo>
                  <a:pt x="34167" y="152682"/>
                </a:lnTo>
                <a:lnTo>
                  <a:pt x="37055" y="153223"/>
                </a:lnTo>
                <a:lnTo>
                  <a:pt x="39932" y="154536"/>
                </a:lnTo>
                <a:lnTo>
                  <a:pt x="42803" y="156364"/>
                </a:lnTo>
                <a:lnTo>
                  <a:pt x="45670" y="158535"/>
                </a:lnTo>
                <a:lnTo>
                  <a:pt x="48533" y="159982"/>
                </a:lnTo>
                <a:lnTo>
                  <a:pt x="51395" y="160947"/>
                </a:lnTo>
                <a:lnTo>
                  <a:pt x="54254" y="161591"/>
                </a:lnTo>
                <a:lnTo>
                  <a:pt x="58066" y="162020"/>
                </a:lnTo>
                <a:lnTo>
                  <a:pt x="62512" y="162305"/>
                </a:lnTo>
                <a:lnTo>
                  <a:pt x="67382" y="162496"/>
                </a:lnTo>
                <a:lnTo>
                  <a:pt x="71580" y="161670"/>
                </a:lnTo>
                <a:lnTo>
                  <a:pt x="75332" y="160168"/>
                </a:lnTo>
                <a:lnTo>
                  <a:pt x="78785" y="158214"/>
                </a:lnTo>
                <a:lnTo>
                  <a:pt x="82040" y="156910"/>
                </a:lnTo>
                <a:lnTo>
                  <a:pt x="85163" y="156042"/>
                </a:lnTo>
                <a:lnTo>
                  <a:pt x="88197" y="155463"/>
                </a:lnTo>
                <a:lnTo>
                  <a:pt x="91172" y="155077"/>
                </a:lnTo>
                <a:lnTo>
                  <a:pt x="94108" y="154819"/>
                </a:lnTo>
                <a:lnTo>
                  <a:pt x="97018" y="154648"/>
                </a:lnTo>
                <a:lnTo>
                  <a:pt x="98958" y="153581"/>
                </a:lnTo>
                <a:lnTo>
                  <a:pt x="100251" y="151917"/>
                </a:lnTo>
                <a:lnTo>
                  <a:pt x="101114" y="149856"/>
                </a:lnTo>
                <a:lnTo>
                  <a:pt x="104611" y="145025"/>
                </a:lnTo>
                <a:lnTo>
                  <a:pt x="106878" y="142403"/>
                </a:lnTo>
                <a:lnTo>
                  <a:pt x="109341" y="137798"/>
                </a:lnTo>
                <a:lnTo>
                  <a:pt x="111936" y="131870"/>
                </a:lnTo>
                <a:lnTo>
                  <a:pt x="114618" y="125061"/>
                </a:lnTo>
                <a:lnTo>
                  <a:pt x="115453" y="116711"/>
                </a:lnTo>
                <a:lnTo>
                  <a:pt x="115058" y="107335"/>
                </a:lnTo>
                <a:lnTo>
                  <a:pt x="113842" y="97274"/>
                </a:lnTo>
                <a:lnTo>
                  <a:pt x="112079" y="87709"/>
                </a:lnTo>
                <a:lnTo>
                  <a:pt x="109951" y="78475"/>
                </a:lnTo>
                <a:lnTo>
                  <a:pt x="107580" y="69462"/>
                </a:lnTo>
                <a:lnTo>
                  <a:pt x="104094" y="60595"/>
                </a:lnTo>
                <a:lnTo>
                  <a:pt x="99865" y="51827"/>
                </a:lnTo>
                <a:lnTo>
                  <a:pt x="95141" y="43123"/>
                </a:lnTo>
                <a:lnTo>
                  <a:pt x="88181" y="35416"/>
                </a:lnTo>
                <a:lnTo>
                  <a:pt x="79732" y="28373"/>
                </a:lnTo>
                <a:lnTo>
                  <a:pt x="56998" y="12483"/>
                </a:lnTo>
                <a:lnTo>
                  <a:pt x="54181" y="10227"/>
                </a:lnTo>
                <a:lnTo>
                  <a:pt x="51350" y="7771"/>
                </a:lnTo>
                <a:lnTo>
                  <a:pt x="428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7"/>
          <p:cNvSpPr/>
          <p:nvPr/>
        </p:nvSpPr>
        <p:spPr>
          <a:xfrm>
            <a:off x="4803869" y="3823453"/>
            <a:ext cx="108627" cy="68388"/>
          </a:xfrm>
          <a:custGeom>
            <a:avLst/>
            <a:gdLst/>
            <a:ahLst/>
            <a:cxnLst/>
            <a:rect l="0" t="0" r="0" b="0"/>
            <a:pathLst>
              <a:path w="108627" h="68388">
                <a:moveTo>
                  <a:pt x="42451" y="17026"/>
                </a:moveTo>
                <a:lnTo>
                  <a:pt x="28798" y="17026"/>
                </a:lnTo>
                <a:lnTo>
                  <a:pt x="23824" y="17979"/>
                </a:lnTo>
                <a:lnTo>
                  <a:pt x="19555" y="19567"/>
                </a:lnTo>
                <a:lnTo>
                  <a:pt x="15757" y="21578"/>
                </a:lnTo>
                <a:lnTo>
                  <a:pt x="13225" y="23871"/>
                </a:lnTo>
                <a:lnTo>
                  <a:pt x="11537" y="26352"/>
                </a:lnTo>
                <a:lnTo>
                  <a:pt x="10411" y="28958"/>
                </a:lnTo>
                <a:lnTo>
                  <a:pt x="8708" y="31648"/>
                </a:lnTo>
                <a:lnTo>
                  <a:pt x="6621" y="34395"/>
                </a:lnTo>
                <a:lnTo>
                  <a:pt x="4277" y="37178"/>
                </a:lnTo>
                <a:lnTo>
                  <a:pt x="2714" y="39985"/>
                </a:lnTo>
                <a:lnTo>
                  <a:pt x="1672" y="42810"/>
                </a:lnTo>
                <a:lnTo>
                  <a:pt x="977" y="45646"/>
                </a:lnTo>
                <a:lnTo>
                  <a:pt x="514" y="49441"/>
                </a:lnTo>
                <a:lnTo>
                  <a:pt x="205" y="53876"/>
                </a:lnTo>
                <a:lnTo>
                  <a:pt x="0" y="58738"/>
                </a:lnTo>
                <a:lnTo>
                  <a:pt x="815" y="61979"/>
                </a:lnTo>
                <a:lnTo>
                  <a:pt x="2311" y="64140"/>
                </a:lnTo>
                <a:lnTo>
                  <a:pt x="4261" y="65580"/>
                </a:lnTo>
                <a:lnTo>
                  <a:pt x="6513" y="66541"/>
                </a:lnTo>
                <a:lnTo>
                  <a:pt x="8967" y="67181"/>
                </a:lnTo>
                <a:lnTo>
                  <a:pt x="11556" y="67608"/>
                </a:lnTo>
                <a:lnTo>
                  <a:pt x="14234" y="67893"/>
                </a:lnTo>
                <a:lnTo>
                  <a:pt x="16972" y="68082"/>
                </a:lnTo>
                <a:lnTo>
                  <a:pt x="19750" y="68209"/>
                </a:lnTo>
                <a:lnTo>
                  <a:pt x="37312" y="68387"/>
                </a:lnTo>
                <a:lnTo>
                  <a:pt x="42835" y="67459"/>
                </a:lnTo>
                <a:lnTo>
                  <a:pt x="47469" y="65888"/>
                </a:lnTo>
                <a:lnTo>
                  <a:pt x="51511" y="63889"/>
                </a:lnTo>
                <a:lnTo>
                  <a:pt x="55159" y="61603"/>
                </a:lnTo>
                <a:lnTo>
                  <a:pt x="58543" y="59127"/>
                </a:lnTo>
                <a:lnTo>
                  <a:pt x="61751" y="56523"/>
                </a:lnTo>
                <a:lnTo>
                  <a:pt x="64842" y="53835"/>
                </a:lnTo>
                <a:lnTo>
                  <a:pt x="67856" y="51091"/>
                </a:lnTo>
                <a:lnTo>
                  <a:pt x="70817" y="48309"/>
                </a:lnTo>
                <a:lnTo>
                  <a:pt x="75650" y="44549"/>
                </a:lnTo>
                <a:lnTo>
                  <a:pt x="81728" y="40137"/>
                </a:lnTo>
                <a:lnTo>
                  <a:pt x="88638" y="35291"/>
                </a:lnTo>
                <a:lnTo>
                  <a:pt x="94197" y="31108"/>
                </a:lnTo>
                <a:lnTo>
                  <a:pt x="98856" y="27367"/>
                </a:lnTo>
                <a:lnTo>
                  <a:pt x="102914" y="23920"/>
                </a:lnTo>
                <a:lnTo>
                  <a:pt x="105620" y="20670"/>
                </a:lnTo>
                <a:lnTo>
                  <a:pt x="107423" y="17550"/>
                </a:lnTo>
                <a:lnTo>
                  <a:pt x="108626" y="14518"/>
                </a:lnTo>
                <a:lnTo>
                  <a:pt x="108475" y="12497"/>
                </a:lnTo>
                <a:lnTo>
                  <a:pt x="107422" y="11149"/>
                </a:lnTo>
                <a:lnTo>
                  <a:pt x="105767" y="10251"/>
                </a:lnTo>
                <a:lnTo>
                  <a:pt x="103712" y="8699"/>
                </a:lnTo>
                <a:lnTo>
                  <a:pt x="101389" y="6713"/>
                </a:lnTo>
                <a:lnTo>
                  <a:pt x="98887" y="4436"/>
                </a:lnTo>
                <a:lnTo>
                  <a:pt x="96268" y="2918"/>
                </a:lnTo>
                <a:lnTo>
                  <a:pt x="93569" y="1906"/>
                </a:lnTo>
                <a:lnTo>
                  <a:pt x="90817" y="1231"/>
                </a:lnTo>
                <a:lnTo>
                  <a:pt x="87077" y="781"/>
                </a:lnTo>
                <a:lnTo>
                  <a:pt x="82679" y="481"/>
                </a:lnTo>
                <a:lnTo>
                  <a:pt x="73665" y="148"/>
                </a:lnTo>
                <a:lnTo>
                  <a:pt x="66484" y="0"/>
                </a:lnTo>
                <a:lnTo>
                  <a:pt x="62283" y="913"/>
                </a:lnTo>
                <a:lnTo>
                  <a:pt x="57577" y="2474"/>
                </a:lnTo>
                <a:lnTo>
                  <a:pt x="52535" y="4467"/>
                </a:lnTo>
                <a:lnTo>
                  <a:pt x="47269" y="6749"/>
                </a:lnTo>
                <a:lnTo>
                  <a:pt x="36337" y="11824"/>
                </a:lnTo>
                <a:lnTo>
                  <a:pt x="30755" y="15463"/>
                </a:lnTo>
                <a:lnTo>
                  <a:pt x="25128" y="19794"/>
                </a:lnTo>
                <a:lnTo>
                  <a:pt x="8160" y="341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8"/>
          <p:cNvSpPr/>
          <p:nvPr/>
        </p:nvSpPr>
        <p:spPr>
          <a:xfrm>
            <a:off x="4949577" y="4466625"/>
            <a:ext cx="162491" cy="196816"/>
          </a:xfrm>
          <a:custGeom>
            <a:avLst/>
            <a:gdLst/>
            <a:ahLst/>
            <a:cxnLst/>
            <a:rect l="0" t="0" r="0" b="0"/>
            <a:pathLst>
              <a:path w="162491" h="196816">
                <a:moveTo>
                  <a:pt x="59620" y="8220"/>
                </a:moveTo>
                <a:lnTo>
                  <a:pt x="50518" y="3669"/>
                </a:lnTo>
                <a:lnTo>
                  <a:pt x="46885" y="2328"/>
                </a:lnTo>
                <a:lnTo>
                  <a:pt x="43510" y="1434"/>
                </a:lnTo>
                <a:lnTo>
                  <a:pt x="40307" y="839"/>
                </a:lnTo>
                <a:lnTo>
                  <a:pt x="37220" y="441"/>
                </a:lnTo>
                <a:lnTo>
                  <a:pt x="34209" y="177"/>
                </a:lnTo>
                <a:lnTo>
                  <a:pt x="31249" y="0"/>
                </a:lnTo>
                <a:lnTo>
                  <a:pt x="28324" y="835"/>
                </a:lnTo>
                <a:lnTo>
                  <a:pt x="25421" y="2344"/>
                </a:lnTo>
                <a:lnTo>
                  <a:pt x="22533" y="4303"/>
                </a:lnTo>
                <a:lnTo>
                  <a:pt x="20608" y="6561"/>
                </a:lnTo>
                <a:lnTo>
                  <a:pt x="19324" y="9018"/>
                </a:lnTo>
                <a:lnTo>
                  <a:pt x="18469" y="11610"/>
                </a:lnTo>
                <a:lnTo>
                  <a:pt x="14978" y="17029"/>
                </a:lnTo>
                <a:lnTo>
                  <a:pt x="12713" y="19807"/>
                </a:lnTo>
                <a:lnTo>
                  <a:pt x="11204" y="22612"/>
                </a:lnTo>
                <a:lnTo>
                  <a:pt x="9527" y="28269"/>
                </a:lnTo>
                <a:lnTo>
                  <a:pt x="6242" y="33958"/>
                </a:lnTo>
                <a:lnTo>
                  <a:pt x="4032" y="36809"/>
                </a:lnTo>
                <a:lnTo>
                  <a:pt x="2559" y="40614"/>
                </a:lnTo>
                <a:lnTo>
                  <a:pt x="1576" y="45056"/>
                </a:lnTo>
                <a:lnTo>
                  <a:pt x="922" y="49922"/>
                </a:lnTo>
                <a:lnTo>
                  <a:pt x="485" y="54119"/>
                </a:lnTo>
                <a:lnTo>
                  <a:pt x="194" y="57869"/>
                </a:lnTo>
                <a:lnTo>
                  <a:pt x="0" y="61322"/>
                </a:lnTo>
                <a:lnTo>
                  <a:pt x="824" y="65529"/>
                </a:lnTo>
                <a:lnTo>
                  <a:pt x="2325" y="70238"/>
                </a:lnTo>
                <a:lnTo>
                  <a:pt x="4278" y="75283"/>
                </a:lnTo>
                <a:lnTo>
                  <a:pt x="6533" y="80551"/>
                </a:lnTo>
                <a:lnTo>
                  <a:pt x="11578" y="91484"/>
                </a:lnTo>
                <a:lnTo>
                  <a:pt x="14257" y="95162"/>
                </a:lnTo>
                <a:lnTo>
                  <a:pt x="16996" y="97613"/>
                </a:lnTo>
                <a:lnTo>
                  <a:pt x="19774" y="99248"/>
                </a:lnTo>
                <a:lnTo>
                  <a:pt x="23531" y="101290"/>
                </a:lnTo>
                <a:lnTo>
                  <a:pt x="32785" y="106100"/>
                </a:lnTo>
                <a:lnTo>
                  <a:pt x="36967" y="106810"/>
                </a:lnTo>
                <a:lnTo>
                  <a:pt x="40709" y="106332"/>
                </a:lnTo>
                <a:lnTo>
                  <a:pt x="49005" y="103270"/>
                </a:lnTo>
                <a:lnTo>
                  <a:pt x="52680" y="100312"/>
                </a:lnTo>
                <a:lnTo>
                  <a:pt x="54993" y="98190"/>
                </a:lnTo>
                <a:lnTo>
                  <a:pt x="56536" y="94870"/>
                </a:lnTo>
                <a:lnTo>
                  <a:pt x="57564" y="90751"/>
                </a:lnTo>
                <a:lnTo>
                  <a:pt x="58249" y="86101"/>
                </a:lnTo>
                <a:lnTo>
                  <a:pt x="59659" y="82048"/>
                </a:lnTo>
                <a:lnTo>
                  <a:pt x="61551" y="78393"/>
                </a:lnTo>
                <a:lnTo>
                  <a:pt x="63765" y="75005"/>
                </a:lnTo>
                <a:lnTo>
                  <a:pt x="66193" y="69888"/>
                </a:lnTo>
                <a:lnTo>
                  <a:pt x="68765" y="63620"/>
                </a:lnTo>
                <a:lnTo>
                  <a:pt x="71431" y="56583"/>
                </a:lnTo>
                <a:lnTo>
                  <a:pt x="76935" y="41144"/>
                </a:lnTo>
                <a:lnTo>
                  <a:pt x="79736" y="33027"/>
                </a:lnTo>
                <a:lnTo>
                  <a:pt x="81603" y="25710"/>
                </a:lnTo>
                <a:lnTo>
                  <a:pt x="82848" y="18928"/>
                </a:lnTo>
                <a:lnTo>
                  <a:pt x="84846" y="3456"/>
                </a:lnTo>
                <a:lnTo>
                  <a:pt x="85962" y="3138"/>
                </a:lnTo>
                <a:lnTo>
                  <a:pt x="87659" y="3880"/>
                </a:lnTo>
                <a:lnTo>
                  <a:pt x="89743" y="5327"/>
                </a:lnTo>
                <a:lnTo>
                  <a:pt x="91131" y="7243"/>
                </a:lnTo>
                <a:lnTo>
                  <a:pt x="92675" y="11914"/>
                </a:lnTo>
                <a:lnTo>
                  <a:pt x="93361" y="17164"/>
                </a:lnTo>
                <a:lnTo>
                  <a:pt x="93544" y="19898"/>
                </a:lnTo>
                <a:lnTo>
                  <a:pt x="95571" y="24577"/>
                </a:lnTo>
                <a:lnTo>
                  <a:pt x="98827" y="30555"/>
                </a:lnTo>
                <a:lnTo>
                  <a:pt x="102903" y="37397"/>
                </a:lnTo>
                <a:lnTo>
                  <a:pt x="107525" y="46721"/>
                </a:lnTo>
                <a:lnTo>
                  <a:pt x="112512" y="57700"/>
                </a:lnTo>
                <a:lnTo>
                  <a:pt x="117741" y="69782"/>
                </a:lnTo>
                <a:lnTo>
                  <a:pt x="122180" y="81646"/>
                </a:lnTo>
                <a:lnTo>
                  <a:pt x="126092" y="93366"/>
                </a:lnTo>
                <a:lnTo>
                  <a:pt x="138688" y="135683"/>
                </a:lnTo>
                <a:lnTo>
                  <a:pt x="150910" y="177860"/>
                </a:lnTo>
                <a:lnTo>
                  <a:pt x="151912" y="182273"/>
                </a:lnTo>
                <a:lnTo>
                  <a:pt x="152581" y="186168"/>
                </a:lnTo>
                <a:lnTo>
                  <a:pt x="153026" y="189717"/>
                </a:lnTo>
                <a:lnTo>
                  <a:pt x="154276" y="192082"/>
                </a:lnTo>
                <a:lnTo>
                  <a:pt x="156061" y="193660"/>
                </a:lnTo>
                <a:lnTo>
                  <a:pt x="162490" y="1968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9"/>
          <p:cNvSpPr/>
          <p:nvPr/>
        </p:nvSpPr>
        <p:spPr>
          <a:xfrm>
            <a:off x="5121893" y="4423410"/>
            <a:ext cx="134003" cy="162661"/>
          </a:xfrm>
          <a:custGeom>
            <a:avLst/>
            <a:gdLst/>
            <a:ahLst/>
            <a:cxnLst/>
            <a:rect l="0" t="0" r="0" b="0"/>
            <a:pathLst>
              <a:path w="134003" h="162661">
                <a:moveTo>
                  <a:pt x="24464" y="17144"/>
                </a:moveTo>
                <a:lnTo>
                  <a:pt x="15363" y="26247"/>
                </a:lnTo>
                <a:lnTo>
                  <a:pt x="12681" y="30833"/>
                </a:lnTo>
                <a:lnTo>
                  <a:pt x="10894" y="35795"/>
                </a:lnTo>
                <a:lnTo>
                  <a:pt x="9702" y="41008"/>
                </a:lnTo>
                <a:lnTo>
                  <a:pt x="8908" y="45436"/>
                </a:lnTo>
                <a:lnTo>
                  <a:pt x="8378" y="49341"/>
                </a:lnTo>
                <a:lnTo>
                  <a:pt x="8025" y="52897"/>
                </a:lnTo>
                <a:lnTo>
                  <a:pt x="6837" y="57172"/>
                </a:lnTo>
                <a:lnTo>
                  <a:pt x="5093" y="61927"/>
                </a:lnTo>
                <a:lnTo>
                  <a:pt x="2977" y="67001"/>
                </a:lnTo>
                <a:lnTo>
                  <a:pt x="1567" y="72290"/>
                </a:lnTo>
                <a:lnTo>
                  <a:pt x="627" y="77721"/>
                </a:lnTo>
                <a:lnTo>
                  <a:pt x="0" y="83246"/>
                </a:lnTo>
                <a:lnTo>
                  <a:pt x="535" y="89787"/>
                </a:lnTo>
                <a:lnTo>
                  <a:pt x="1844" y="97006"/>
                </a:lnTo>
                <a:lnTo>
                  <a:pt x="3668" y="104675"/>
                </a:lnTo>
                <a:lnTo>
                  <a:pt x="4885" y="110741"/>
                </a:lnTo>
                <a:lnTo>
                  <a:pt x="5697" y="115737"/>
                </a:lnTo>
                <a:lnTo>
                  <a:pt x="6238" y="120020"/>
                </a:lnTo>
                <a:lnTo>
                  <a:pt x="8503" y="125734"/>
                </a:lnTo>
                <a:lnTo>
                  <a:pt x="11919" y="132400"/>
                </a:lnTo>
                <a:lnTo>
                  <a:pt x="16100" y="139701"/>
                </a:lnTo>
                <a:lnTo>
                  <a:pt x="20793" y="145522"/>
                </a:lnTo>
                <a:lnTo>
                  <a:pt x="25827" y="150354"/>
                </a:lnTo>
                <a:lnTo>
                  <a:pt x="31087" y="154529"/>
                </a:lnTo>
                <a:lnTo>
                  <a:pt x="35548" y="157311"/>
                </a:lnTo>
                <a:lnTo>
                  <a:pt x="39473" y="159167"/>
                </a:lnTo>
                <a:lnTo>
                  <a:pt x="43043" y="160403"/>
                </a:lnTo>
                <a:lnTo>
                  <a:pt x="46374" y="161228"/>
                </a:lnTo>
                <a:lnTo>
                  <a:pt x="49548" y="161778"/>
                </a:lnTo>
                <a:lnTo>
                  <a:pt x="52617" y="162144"/>
                </a:lnTo>
                <a:lnTo>
                  <a:pt x="56568" y="162388"/>
                </a:lnTo>
                <a:lnTo>
                  <a:pt x="66037" y="162660"/>
                </a:lnTo>
                <a:lnTo>
                  <a:pt x="70277" y="161780"/>
                </a:lnTo>
                <a:lnTo>
                  <a:pt x="74056" y="160241"/>
                </a:lnTo>
                <a:lnTo>
                  <a:pt x="77528" y="158262"/>
                </a:lnTo>
                <a:lnTo>
                  <a:pt x="80795" y="155991"/>
                </a:lnTo>
                <a:lnTo>
                  <a:pt x="83925" y="153523"/>
                </a:lnTo>
                <a:lnTo>
                  <a:pt x="86965" y="150926"/>
                </a:lnTo>
                <a:lnTo>
                  <a:pt x="91849" y="146337"/>
                </a:lnTo>
                <a:lnTo>
                  <a:pt x="119204" y="119494"/>
                </a:lnTo>
                <a:lnTo>
                  <a:pt x="122867" y="113000"/>
                </a:lnTo>
                <a:lnTo>
                  <a:pt x="126261" y="104861"/>
                </a:lnTo>
                <a:lnTo>
                  <a:pt x="129476" y="95625"/>
                </a:lnTo>
                <a:lnTo>
                  <a:pt x="131620" y="87562"/>
                </a:lnTo>
                <a:lnTo>
                  <a:pt x="133049" y="80282"/>
                </a:lnTo>
                <a:lnTo>
                  <a:pt x="134002" y="73524"/>
                </a:lnTo>
                <a:lnTo>
                  <a:pt x="133684" y="67113"/>
                </a:lnTo>
                <a:lnTo>
                  <a:pt x="132519" y="60935"/>
                </a:lnTo>
                <a:lnTo>
                  <a:pt x="130791" y="54910"/>
                </a:lnTo>
                <a:lnTo>
                  <a:pt x="126330" y="40597"/>
                </a:lnTo>
                <a:lnTo>
                  <a:pt x="123808" y="32780"/>
                </a:lnTo>
                <a:lnTo>
                  <a:pt x="121173" y="26616"/>
                </a:lnTo>
                <a:lnTo>
                  <a:pt x="118464" y="21554"/>
                </a:lnTo>
                <a:lnTo>
                  <a:pt x="115706" y="17227"/>
                </a:lnTo>
                <a:lnTo>
                  <a:pt x="111962" y="13389"/>
                </a:lnTo>
                <a:lnTo>
                  <a:pt x="107561" y="9879"/>
                </a:lnTo>
                <a:lnTo>
                  <a:pt x="102722" y="6585"/>
                </a:lnTo>
                <a:lnTo>
                  <a:pt x="98544" y="4391"/>
                </a:lnTo>
                <a:lnTo>
                  <a:pt x="94805" y="2927"/>
                </a:lnTo>
                <a:lnTo>
                  <a:pt x="91361" y="1951"/>
                </a:lnTo>
                <a:lnTo>
                  <a:pt x="88112" y="1301"/>
                </a:lnTo>
                <a:lnTo>
                  <a:pt x="84994" y="867"/>
                </a:lnTo>
                <a:lnTo>
                  <a:pt x="81962" y="578"/>
                </a:lnTo>
                <a:lnTo>
                  <a:pt x="78036" y="385"/>
                </a:lnTo>
                <a:lnTo>
                  <a:pt x="73514" y="256"/>
                </a:lnTo>
                <a:lnTo>
                  <a:pt x="73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0"/>
          <p:cNvSpPr/>
          <p:nvPr/>
        </p:nvSpPr>
        <p:spPr>
          <a:xfrm>
            <a:off x="5249227" y="4329112"/>
            <a:ext cx="83195" cy="75227"/>
          </a:xfrm>
          <a:custGeom>
            <a:avLst/>
            <a:gdLst/>
            <a:ahLst/>
            <a:cxnLst/>
            <a:rect l="0" t="0" r="0" b="0"/>
            <a:pathLst>
              <a:path w="83195" h="75227">
                <a:moveTo>
                  <a:pt x="51435" y="0"/>
                </a:moveTo>
                <a:lnTo>
                  <a:pt x="46885" y="9102"/>
                </a:lnTo>
                <a:lnTo>
                  <a:pt x="44591" y="11783"/>
                </a:lnTo>
                <a:lnTo>
                  <a:pt x="42110" y="13570"/>
                </a:lnTo>
                <a:lnTo>
                  <a:pt x="39504" y="14762"/>
                </a:lnTo>
                <a:lnTo>
                  <a:pt x="37766" y="17461"/>
                </a:lnTo>
                <a:lnTo>
                  <a:pt x="36607" y="21166"/>
                </a:lnTo>
                <a:lnTo>
                  <a:pt x="35834" y="25540"/>
                </a:lnTo>
                <a:lnTo>
                  <a:pt x="34367" y="31314"/>
                </a:lnTo>
                <a:lnTo>
                  <a:pt x="32437" y="38021"/>
                </a:lnTo>
                <a:lnTo>
                  <a:pt x="30197" y="45350"/>
                </a:lnTo>
                <a:lnTo>
                  <a:pt x="29656" y="51189"/>
                </a:lnTo>
                <a:lnTo>
                  <a:pt x="30249" y="56033"/>
                </a:lnTo>
                <a:lnTo>
                  <a:pt x="31596" y="60216"/>
                </a:lnTo>
                <a:lnTo>
                  <a:pt x="33446" y="63956"/>
                </a:lnTo>
                <a:lnTo>
                  <a:pt x="35632" y="67403"/>
                </a:lnTo>
                <a:lnTo>
                  <a:pt x="38042" y="70653"/>
                </a:lnTo>
                <a:lnTo>
                  <a:pt x="40602" y="72819"/>
                </a:lnTo>
                <a:lnTo>
                  <a:pt x="43261" y="74264"/>
                </a:lnTo>
                <a:lnTo>
                  <a:pt x="45986" y="75226"/>
                </a:lnTo>
                <a:lnTo>
                  <a:pt x="48755" y="74916"/>
                </a:lnTo>
                <a:lnTo>
                  <a:pt x="51553" y="73757"/>
                </a:lnTo>
                <a:lnTo>
                  <a:pt x="54371" y="72031"/>
                </a:lnTo>
                <a:lnTo>
                  <a:pt x="57202" y="69928"/>
                </a:lnTo>
                <a:lnTo>
                  <a:pt x="60043" y="67574"/>
                </a:lnTo>
                <a:lnTo>
                  <a:pt x="62888" y="65052"/>
                </a:lnTo>
                <a:lnTo>
                  <a:pt x="64786" y="62418"/>
                </a:lnTo>
                <a:lnTo>
                  <a:pt x="66050" y="59710"/>
                </a:lnTo>
                <a:lnTo>
                  <a:pt x="66894" y="56952"/>
                </a:lnTo>
                <a:lnTo>
                  <a:pt x="69361" y="53208"/>
                </a:lnTo>
                <a:lnTo>
                  <a:pt x="72911" y="48807"/>
                </a:lnTo>
                <a:lnTo>
                  <a:pt x="77182" y="43968"/>
                </a:lnTo>
                <a:lnTo>
                  <a:pt x="80030" y="39789"/>
                </a:lnTo>
                <a:lnTo>
                  <a:pt x="81928" y="36052"/>
                </a:lnTo>
                <a:lnTo>
                  <a:pt x="83194" y="32607"/>
                </a:lnTo>
                <a:lnTo>
                  <a:pt x="83085" y="29358"/>
                </a:lnTo>
                <a:lnTo>
                  <a:pt x="82060" y="26239"/>
                </a:lnTo>
                <a:lnTo>
                  <a:pt x="80424" y="23208"/>
                </a:lnTo>
                <a:lnTo>
                  <a:pt x="78381" y="21187"/>
                </a:lnTo>
                <a:lnTo>
                  <a:pt x="76067" y="19839"/>
                </a:lnTo>
                <a:lnTo>
                  <a:pt x="73571" y="18941"/>
                </a:lnTo>
                <a:lnTo>
                  <a:pt x="71907" y="17390"/>
                </a:lnTo>
                <a:lnTo>
                  <a:pt x="70799" y="15404"/>
                </a:lnTo>
                <a:lnTo>
                  <a:pt x="70059" y="13126"/>
                </a:lnTo>
                <a:lnTo>
                  <a:pt x="67661" y="11609"/>
                </a:lnTo>
                <a:lnTo>
                  <a:pt x="64157" y="10597"/>
                </a:lnTo>
                <a:lnTo>
                  <a:pt x="59916" y="9922"/>
                </a:lnTo>
                <a:lnTo>
                  <a:pt x="56137" y="9472"/>
                </a:lnTo>
                <a:lnTo>
                  <a:pt x="52664" y="9172"/>
                </a:lnTo>
                <a:lnTo>
                  <a:pt x="49398" y="8973"/>
                </a:lnTo>
                <a:lnTo>
                  <a:pt x="45314" y="9792"/>
                </a:lnTo>
                <a:lnTo>
                  <a:pt x="40687" y="11290"/>
                </a:lnTo>
                <a:lnTo>
                  <a:pt x="35697" y="13242"/>
                </a:lnTo>
                <a:lnTo>
                  <a:pt x="31418" y="14543"/>
                </a:lnTo>
                <a:lnTo>
                  <a:pt x="27613" y="15411"/>
                </a:lnTo>
                <a:lnTo>
                  <a:pt x="24124" y="15989"/>
                </a:lnTo>
                <a:lnTo>
                  <a:pt x="20845" y="16374"/>
                </a:lnTo>
                <a:lnTo>
                  <a:pt x="17706" y="16631"/>
                </a:lnTo>
                <a:lnTo>
                  <a:pt x="14662" y="16802"/>
                </a:lnTo>
                <a:lnTo>
                  <a:pt x="11680" y="17869"/>
                </a:lnTo>
                <a:lnTo>
                  <a:pt x="8739" y="19533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395</TotalTime>
  <Words>611</Words>
  <Application>Microsoft Office PowerPoint</Application>
  <PresentationFormat>On-screen Show (4:3)</PresentationFormat>
  <Paragraphs>93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Oriel</vt:lpstr>
      <vt:lpstr>Angles and Postulates</vt:lpstr>
      <vt:lpstr>Objectives</vt:lpstr>
      <vt:lpstr>Slide 3</vt:lpstr>
      <vt:lpstr>Slide 4</vt:lpstr>
      <vt:lpstr>Slide 5</vt:lpstr>
      <vt:lpstr>Slide 6</vt:lpstr>
      <vt:lpstr>About angles</vt:lpstr>
      <vt:lpstr>Naming angles</vt:lpstr>
      <vt:lpstr>Measuring angles</vt:lpstr>
      <vt:lpstr>Classifying angles</vt:lpstr>
      <vt:lpstr>Congruent Angles and Adjacent Angles</vt:lpstr>
      <vt:lpstr>Making conclusions</vt:lpstr>
      <vt:lpstr>What is a postulate?</vt:lpstr>
      <vt:lpstr>Postulate 1 Ruler Postulate</vt:lpstr>
      <vt:lpstr>Postulate 2 Segment Addition Postulate</vt:lpstr>
      <vt:lpstr>Postulate 3 Protractor Postulate </vt:lpstr>
      <vt:lpstr>Postulate 4 Angle Addition Postulate </vt:lpstr>
      <vt:lpstr>Postulate 5</vt:lpstr>
      <vt:lpstr>Postulate 6</vt:lpstr>
      <vt:lpstr>Postulate 7</vt:lpstr>
      <vt:lpstr>Postulate 8</vt:lpstr>
      <vt:lpstr>Postulate 9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Defined Terms and Postulates</dc:title>
  <dc:creator>Ameena</dc:creator>
  <cp:lastModifiedBy>Ameena</cp:lastModifiedBy>
  <cp:revision>38</cp:revision>
  <dcterms:created xsi:type="dcterms:W3CDTF">2008-04-01T21:49:56Z</dcterms:created>
  <dcterms:modified xsi:type="dcterms:W3CDTF">2009-09-16T17:01:14Z</dcterms:modified>
</cp:coreProperties>
</file>